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10667" r:id="rId6"/>
    <p:sldId id="10671" r:id="rId7"/>
    <p:sldId id="10651" r:id="rId8"/>
    <p:sldId id="10652" r:id="rId9"/>
    <p:sldId id="10653" r:id="rId10"/>
    <p:sldId id="10668" r:id="rId11"/>
    <p:sldId id="10656" r:id="rId12"/>
    <p:sldId id="10670" r:id="rId13"/>
    <p:sldId id="10669" r:id="rId14"/>
    <p:sldId id="10658" r:id="rId15"/>
    <p:sldId id="287" r:id="rId16"/>
    <p:sldId id="10659" r:id="rId17"/>
    <p:sldId id="1065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E852E-8D7F-400D-B65B-FC01C631D0FC}" v="391" dt="2021-05-15T16:11:23.567"/>
    <p1510:client id="{178350DE-E8ED-4D87-816E-123C41FE8DD0}" v="70" dt="2021-05-16T16:05:20.525"/>
    <p1510:client id="{2B593295-74AF-4EE2-BD8C-B8A4D7390280}" v="26" dt="2021-05-15T20:05:35.060"/>
    <p1510:client id="{369498D9-1389-4219-8219-D166CA2ABE6E}" v="240" dt="2021-05-15T18:40:32.404"/>
    <p1510:client id="{40529CDA-FFDF-457D-A5A5-629D1A55BDA7}" v="180" dt="2021-05-16T14:20:29.694"/>
    <p1510:client id="{42E34C48-3E02-4F65-81D9-B8CE28F6D868}" v="34" dt="2021-05-15T21:09:53.485"/>
    <p1510:client id="{4C342830-D4A1-49B8-A899-FE7F2D3BB78E}" v="1" dt="2021-05-15T19:49:01.511"/>
    <p1510:client id="{5443D759-5117-48EB-9E4F-D9E6C5A237F4}" v="369" dt="2021-05-15T20:16:11.557"/>
    <p1510:client id="{5936F869-418B-4449-AD34-9D34D1FEC405}" v="794" dt="2021-05-15T15:58:26.641"/>
    <p1510:client id="{63AA4F58-19E0-47EE-ADDC-B4AF5A0A17C7}" v="214" dt="2021-05-15T17:20:29.389"/>
    <p1510:client id="{7103D773-A255-4916-8166-FEFFFB62C420}" v="29" dt="2021-05-16T15:03:01.628"/>
    <p1510:client id="{7558734C-7E09-4F50-89FF-EAB64941AA42}" v="301" dt="2021-05-15T15:26:24.898"/>
    <p1510:client id="{7AB8C7D2-B2FA-4DCF-BAD9-8AC9271261EE}" v="230" dt="2021-05-15T15:18:39.382"/>
    <p1510:client id="{9DB96B6E-DE55-4260-885A-48A7EE3D8CF3}" v="28" dt="2021-05-15T18:52:39.650"/>
    <p1510:client id="{A161833A-0E38-4ADD-99E9-39C777F509D2}" v="525" dt="2021-05-15T17:45:16.539"/>
    <p1510:client id="{A6E7FB50-4E43-48B5-A34E-95084B32B4D9}" v="138" dt="2021-05-15T16:53:39.500"/>
    <p1510:client id="{A8549626-79C4-4670-BA23-ECD4FAB778EB}" v="96" dt="2021-05-15T18:15:11.995"/>
    <p1510:client id="{B0A1CCA4-2E76-4873-8E30-9080AE4245E7}" v="1" dt="2021-05-15T20:26:56.852"/>
    <p1510:client id="{B686E624-47BD-4408-90AA-B1FA2FE85623}" v="188" dt="2021-05-15T18:02:36.660"/>
    <p1510:client id="{CCD7510E-B2E7-4185-83C4-97D453D39B92}" v="53" dt="2021-05-16T15:22:33.018"/>
    <p1510:client id="{D065B2E0-C5A0-40B9-AE39-E7B48FEF932A}" v="40" dt="2021-05-15T18:02:59.409"/>
    <p1510:client id="{D503C083-4CE2-4D07-A016-8237322B3461}" v="4" dt="2021-05-15T17:52:57.589"/>
    <p1510:client id="{D6BBCF54-8C54-43ED-A746-5B7B87DE6909}" v="880" dt="2021-05-15T22:43:16.694"/>
    <p1510:client id="{DBE6C97A-52E1-4E6A-B200-1265CAE5FBFA}" v="1009" dt="2021-05-16T14:59:46.715"/>
    <p1510:client id="{E8E95347-8D6F-453A-91BF-CFFB3F459628}" v="1695" dt="2021-05-15T17:03:16.772"/>
    <p1510:client id="{EA61BAE9-9E94-4B3D-A289-4C557C889449}" v="485" dt="2021-05-15T15:21:25.653"/>
    <p1510:client id="{F5C1BAF8-09A1-44A3-8F34-A926FFE17812}" v="120" dt="2021-05-15T17:40:23.053"/>
    <p1510:client id="{F6E239A5-A440-4D85-9207-85493460BDD5}" v="338" dt="2021-05-15T17:07:10.677"/>
    <p1510:client id="{FB7048B2-BB51-4509-B9F9-49ECFB00B888}" v="36" dt="2021-05-15T19:43:24.146"/>
    <p1510:client id="{FC6E2E66-7B68-4447-B998-F1D5FFDCA4AE}" v="9579" dt="2021-05-16T15:01:48.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kei Flores" userId="S::nikkei.flores_comcast.net#ext#@devupconforg2.onmicrosoft.com::f315be2a-8be7-4c2a-880c-af3b7a17da23" providerId="AD" clId="Web-{D503C083-4CE2-4D07-A016-8237322B3461}"/>
    <pc:docChg chg="modSld">
      <pc:chgData name="Nikkei Flores" userId="S::nikkei.flores_comcast.net#ext#@devupconforg2.onmicrosoft.com::f315be2a-8be7-4c2a-880c-af3b7a17da23" providerId="AD" clId="Web-{D503C083-4CE2-4D07-A016-8237322B3461}" dt="2021-05-15T17:52:57.589" v="3" actId="1076"/>
      <pc:docMkLst>
        <pc:docMk/>
      </pc:docMkLst>
      <pc:sldChg chg="modSp">
        <pc:chgData name="Nikkei Flores" userId="S::nikkei.flores_comcast.net#ext#@devupconforg2.onmicrosoft.com::f315be2a-8be7-4c2a-880c-af3b7a17da23" providerId="AD" clId="Web-{D503C083-4CE2-4D07-A016-8237322B3461}" dt="2021-05-15T17:52:57.589" v="3" actId="1076"/>
        <pc:sldMkLst>
          <pc:docMk/>
          <pc:sldMk cId="2193077742" sldId="268"/>
        </pc:sldMkLst>
        <pc:spChg chg="mod">
          <ac:chgData name="Nikkei Flores" userId="S::nikkei.flores_comcast.net#ext#@devupconforg2.onmicrosoft.com::f315be2a-8be7-4c2a-880c-af3b7a17da23" providerId="AD" clId="Web-{D503C083-4CE2-4D07-A016-8237322B3461}" dt="2021-05-15T17:52:54.823" v="2" actId="1076"/>
          <ac:spMkLst>
            <pc:docMk/>
            <pc:sldMk cId="2193077742" sldId="268"/>
            <ac:spMk id="13" creationId="{2FA6CE7F-E7CD-41BF-A092-9AC1CC384451}"/>
          </ac:spMkLst>
        </pc:spChg>
        <pc:spChg chg="mod">
          <ac:chgData name="Nikkei Flores" userId="S::nikkei.flores_comcast.net#ext#@devupconforg2.onmicrosoft.com::f315be2a-8be7-4c2a-880c-af3b7a17da23" providerId="AD" clId="Web-{D503C083-4CE2-4D07-A016-8237322B3461}" dt="2021-05-15T17:52:57.589" v="3" actId="1076"/>
          <ac:spMkLst>
            <pc:docMk/>
            <pc:sldMk cId="2193077742" sldId="268"/>
            <ac:spMk id="14" creationId="{E474BAE5-4F1C-4580-AFC7-3A5886A3006C}"/>
          </ac:spMkLst>
        </pc:spChg>
      </pc:sldChg>
    </pc:docChg>
  </pc:docChgLst>
  <pc:docChgLst>
    <pc:chgData name="Nikkei Flores" userId="S::nikkei.flores_comcast.net#ext#@devupconforg2.onmicrosoft.com::f315be2a-8be7-4c2a-880c-af3b7a17da23" providerId="AD" clId="Web-{9DB96B6E-DE55-4260-885A-48A7EE3D8CF3}"/>
    <pc:docChg chg="addSld modSld sldOrd">
      <pc:chgData name="Nikkei Flores" userId="S::nikkei.flores_comcast.net#ext#@devupconforg2.onmicrosoft.com::f315be2a-8be7-4c2a-880c-af3b7a17da23" providerId="AD" clId="Web-{9DB96B6E-DE55-4260-885A-48A7EE3D8CF3}" dt="2021-05-15T18:52:37.416" v="13" actId="20577"/>
      <pc:docMkLst>
        <pc:docMk/>
      </pc:docMkLst>
      <pc:sldChg chg="modSp">
        <pc:chgData name="Nikkei Flores" userId="S::nikkei.flores_comcast.net#ext#@devupconforg2.onmicrosoft.com::f315be2a-8be7-4c2a-880c-af3b7a17da23" providerId="AD" clId="Web-{9DB96B6E-DE55-4260-885A-48A7EE3D8CF3}" dt="2021-05-15T18:52:25.712" v="4" actId="20577"/>
        <pc:sldMkLst>
          <pc:docMk/>
          <pc:sldMk cId="2193077742" sldId="268"/>
        </pc:sldMkLst>
        <pc:spChg chg="mod">
          <ac:chgData name="Nikkei Flores" userId="S::nikkei.flores_comcast.net#ext#@devupconforg2.onmicrosoft.com::f315be2a-8be7-4c2a-880c-af3b7a17da23" providerId="AD" clId="Web-{9DB96B6E-DE55-4260-885A-48A7EE3D8CF3}" dt="2021-05-15T18:52:25.712" v="4" actId="20577"/>
          <ac:spMkLst>
            <pc:docMk/>
            <pc:sldMk cId="2193077742" sldId="268"/>
            <ac:spMk id="15" creationId="{DC90407F-2C35-4ABC-AABB-28ED4931915C}"/>
          </ac:spMkLst>
        </pc:spChg>
      </pc:sldChg>
      <pc:sldChg chg="ord">
        <pc:chgData name="Nikkei Flores" userId="S::nikkei.flores_comcast.net#ext#@devupconforg2.onmicrosoft.com::f315be2a-8be7-4c2a-880c-af3b7a17da23" providerId="AD" clId="Web-{9DB96B6E-DE55-4260-885A-48A7EE3D8CF3}" dt="2021-05-15T18:52:26.650" v="5"/>
        <pc:sldMkLst>
          <pc:docMk/>
          <pc:sldMk cId="3708052785" sldId="282"/>
        </pc:sldMkLst>
      </pc:sldChg>
      <pc:sldChg chg="modSp add replId">
        <pc:chgData name="Nikkei Flores" userId="S::nikkei.flores_comcast.net#ext#@devupconforg2.onmicrosoft.com::f315be2a-8be7-4c2a-880c-af3b7a17da23" providerId="AD" clId="Web-{9DB96B6E-DE55-4260-885A-48A7EE3D8CF3}" dt="2021-05-15T18:52:37.416" v="13" actId="20577"/>
        <pc:sldMkLst>
          <pc:docMk/>
          <pc:sldMk cId="3835242209" sldId="287"/>
        </pc:sldMkLst>
        <pc:spChg chg="mod">
          <ac:chgData name="Nikkei Flores" userId="S::nikkei.flores_comcast.net#ext#@devupconforg2.onmicrosoft.com::f315be2a-8be7-4c2a-880c-af3b7a17da23" providerId="AD" clId="Web-{9DB96B6E-DE55-4260-885A-48A7EE3D8CF3}" dt="2021-05-15T18:52:37.416" v="13" actId="20577"/>
          <ac:spMkLst>
            <pc:docMk/>
            <pc:sldMk cId="3835242209" sldId="287"/>
            <ac:spMk id="2" creationId="{AFB71E01-C96A-49B8-A515-38E28DBBE6FE}"/>
          </ac:spMkLst>
        </pc:spChg>
      </pc:sldChg>
    </pc:docChg>
  </pc:docChgLst>
  <pc:docChgLst>
    <pc:chgData name="Nikkei Flores" userId="28a18fb1a7f70745" providerId="LiveId" clId="{4DAE3C6E-F343-F744-A04C-83920CF25E18}"/>
    <pc:docChg chg="undo custSel addSld modSld">
      <pc:chgData name="Nikkei Flores" userId="28a18fb1a7f70745" providerId="LiveId" clId="{4DAE3C6E-F343-F744-A04C-83920CF25E18}" dt="2021-05-15T14:53:23.517" v="39" actId="931"/>
      <pc:docMkLst>
        <pc:docMk/>
      </pc:docMkLst>
      <pc:sldChg chg="modSp">
        <pc:chgData name="Nikkei Flores" userId="28a18fb1a7f70745" providerId="LiveId" clId="{4DAE3C6E-F343-F744-A04C-83920CF25E18}" dt="2021-05-15T09:55:05.441" v="23" actId="1576"/>
        <pc:sldMkLst>
          <pc:docMk/>
          <pc:sldMk cId="1645500170" sldId="267"/>
        </pc:sldMkLst>
        <pc:spChg chg="mod">
          <ac:chgData name="Nikkei Flores" userId="28a18fb1a7f70745" providerId="LiveId" clId="{4DAE3C6E-F343-F744-A04C-83920CF25E18}" dt="2021-05-15T09:55:05.441" v="23" actId="1576"/>
          <ac:spMkLst>
            <pc:docMk/>
            <pc:sldMk cId="1645500170" sldId="267"/>
            <ac:spMk id="3" creationId="{56A94322-7FF1-473D-BFF7-BFD6170270EE}"/>
          </ac:spMkLst>
        </pc:spChg>
      </pc:sldChg>
      <pc:sldChg chg="modSp new">
        <pc:chgData name="Nikkei Flores" userId="28a18fb1a7f70745" providerId="LiveId" clId="{4DAE3C6E-F343-F744-A04C-83920CF25E18}" dt="2021-05-15T09:50:53.906" v="10" actId="27636"/>
        <pc:sldMkLst>
          <pc:docMk/>
          <pc:sldMk cId="492767718" sldId="269"/>
        </pc:sldMkLst>
        <pc:spChg chg="mod">
          <ac:chgData name="Nikkei Flores" userId="28a18fb1a7f70745" providerId="LiveId" clId="{4DAE3C6E-F343-F744-A04C-83920CF25E18}" dt="2021-05-15T09:50:53.906" v="10" actId="27636"/>
          <ac:spMkLst>
            <pc:docMk/>
            <pc:sldMk cId="492767718" sldId="269"/>
            <ac:spMk id="2" creationId="{371CA013-C602-F544-BC32-75F28117F64C}"/>
          </ac:spMkLst>
        </pc:spChg>
        <pc:spChg chg="mod">
          <ac:chgData name="Nikkei Flores" userId="28a18fb1a7f70745" providerId="LiveId" clId="{4DAE3C6E-F343-F744-A04C-83920CF25E18}" dt="2021-05-15T09:49:44.873" v="8" actId="27636"/>
          <ac:spMkLst>
            <pc:docMk/>
            <pc:sldMk cId="492767718" sldId="269"/>
            <ac:spMk id="3" creationId="{98F69266-4D54-E94E-9BB3-C33805A3619E}"/>
          </ac:spMkLst>
        </pc:spChg>
      </pc:sldChg>
      <pc:sldChg chg="addSp delSp modSp new">
        <pc:chgData name="Nikkei Flores" userId="28a18fb1a7f70745" providerId="LiveId" clId="{4DAE3C6E-F343-F744-A04C-83920CF25E18}" dt="2021-05-15T09:53:07.501" v="20" actId="14100"/>
        <pc:sldMkLst>
          <pc:docMk/>
          <pc:sldMk cId="4103158941" sldId="270"/>
        </pc:sldMkLst>
        <pc:spChg chg="del">
          <ac:chgData name="Nikkei Flores" userId="28a18fb1a7f70745" providerId="LiveId" clId="{4DAE3C6E-F343-F744-A04C-83920CF25E18}" dt="2021-05-15T09:51:44.928" v="12" actId="931"/>
          <ac:spMkLst>
            <pc:docMk/>
            <pc:sldMk cId="4103158941" sldId="270"/>
            <ac:spMk id="3" creationId="{10A61193-B786-9D48-A4BF-2DA13D019AD0}"/>
          </ac:spMkLst>
        </pc:spChg>
        <pc:picChg chg="add mod ord">
          <ac:chgData name="Nikkei Flores" userId="28a18fb1a7f70745" providerId="LiveId" clId="{4DAE3C6E-F343-F744-A04C-83920CF25E18}" dt="2021-05-15T09:51:53.292" v="13" actId="1076"/>
          <ac:picMkLst>
            <pc:docMk/>
            <pc:sldMk cId="4103158941" sldId="270"/>
            <ac:picMk id="4" creationId="{3C9030CC-E94B-8C44-BCA8-0C7A311A013A}"/>
          </ac:picMkLst>
        </pc:picChg>
        <pc:picChg chg="add mod">
          <ac:chgData name="Nikkei Flores" userId="28a18fb1a7f70745" providerId="LiveId" clId="{4DAE3C6E-F343-F744-A04C-83920CF25E18}" dt="2021-05-15T09:52:10.386" v="18" actId="14100"/>
          <ac:picMkLst>
            <pc:docMk/>
            <pc:sldMk cId="4103158941" sldId="270"/>
            <ac:picMk id="5" creationId="{528BF4B0-0455-CD4C-A3AA-DB0B551157DA}"/>
          </ac:picMkLst>
        </pc:picChg>
        <pc:picChg chg="add mod">
          <ac:chgData name="Nikkei Flores" userId="28a18fb1a7f70745" providerId="LiveId" clId="{4DAE3C6E-F343-F744-A04C-83920CF25E18}" dt="2021-05-15T09:53:07.501" v="20" actId="14100"/>
          <ac:picMkLst>
            <pc:docMk/>
            <pc:sldMk cId="4103158941" sldId="270"/>
            <ac:picMk id="6" creationId="{5DA50F6F-265A-8C4F-8E8D-47476F2D7D32}"/>
          </ac:picMkLst>
        </pc:picChg>
      </pc:sldChg>
      <pc:sldChg chg="addSp delSp modSp new">
        <pc:chgData name="Nikkei Flores" userId="28a18fb1a7f70745" providerId="LiveId" clId="{4DAE3C6E-F343-F744-A04C-83920CF25E18}" dt="2021-05-15T14:48:10.077" v="37" actId="1076"/>
        <pc:sldMkLst>
          <pc:docMk/>
          <pc:sldMk cId="1168971635" sldId="271"/>
        </pc:sldMkLst>
        <pc:spChg chg="del">
          <ac:chgData name="Nikkei Flores" userId="28a18fb1a7f70745" providerId="LiveId" clId="{4DAE3C6E-F343-F744-A04C-83920CF25E18}" dt="2021-05-15T14:47:08.394" v="25" actId="931"/>
          <ac:spMkLst>
            <pc:docMk/>
            <pc:sldMk cId="1168971635" sldId="271"/>
            <ac:spMk id="3" creationId="{F801A0B9-1734-F541-AC5A-01592F2364F2}"/>
          </ac:spMkLst>
        </pc:spChg>
        <pc:picChg chg="add mod ord">
          <ac:chgData name="Nikkei Flores" userId="28a18fb1a7f70745" providerId="LiveId" clId="{4DAE3C6E-F343-F744-A04C-83920CF25E18}" dt="2021-05-15T14:47:53.499" v="33" actId="1076"/>
          <ac:picMkLst>
            <pc:docMk/>
            <pc:sldMk cId="1168971635" sldId="271"/>
            <ac:picMk id="4" creationId="{8FD16695-3855-444A-925D-476771546E2B}"/>
          </ac:picMkLst>
        </pc:picChg>
        <pc:picChg chg="add mod">
          <ac:chgData name="Nikkei Flores" userId="28a18fb1a7f70745" providerId="LiveId" clId="{4DAE3C6E-F343-F744-A04C-83920CF25E18}" dt="2021-05-15T14:47:51.655" v="32" actId="1076"/>
          <ac:picMkLst>
            <pc:docMk/>
            <pc:sldMk cId="1168971635" sldId="271"/>
            <ac:picMk id="5" creationId="{0D140772-D7DF-764C-BEB8-8E8237243AE2}"/>
          </ac:picMkLst>
        </pc:picChg>
        <pc:picChg chg="add mod">
          <ac:chgData name="Nikkei Flores" userId="28a18fb1a7f70745" providerId="LiveId" clId="{4DAE3C6E-F343-F744-A04C-83920CF25E18}" dt="2021-05-15T14:48:10.077" v="37" actId="1076"/>
          <ac:picMkLst>
            <pc:docMk/>
            <pc:sldMk cId="1168971635" sldId="271"/>
            <ac:picMk id="6" creationId="{CB18BAA0-D6A2-3F4B-8E4B-6AE07A89CD71}"/>
          </ac:picMkLst>
        </pc:picChg>
      </pc:sldChg>
      <pc:sldChg chg="addSp delSp modSp new">
        <pc:chgData name="Nikkei Flores" userId="28a18fb1a7f70745" providerId="LiveId" clId="{4DAE3C6E-F343-F744-A04C-83920CF25E18}" dt="2021-05-15T14:53:23.517" v="39" actId="931"/>
        <pc:sldMkLst>
          <pc:docMk/>
          <pc:sldMk cId="1499587208" sldId="272"/>
        </pc:sldMkLst>
        <pc:spChg chg="del">
          <ac:chgData name="Nikkei Flores" userId="28a18fb1a7f70745" providerId="LiveId" clId="{4DAE3C6E-F343-F744-A04C-83920CF25E18}" dt="2021-05-15T14:53:23.517" v="39" actId="931"/>
          <ac:spMkLst>
            <pc:docMk/>
            <pc:sldMk cId="1499587208" sldId="272"/>
            <ac:spMk id="3" creationId="{2E5E6020-AAB8-184F-9AED-805785F72F30}"/>
          </ac:spMkLst>
        </pc:spChg>
        <pc:picChg chg="add mod ord">
          <ac:chgData name="Nikkei Flores" userId="28a18fb1a7f70745" providerId="LiveId" clId="{4DAE3C6E-F343-F744-A04C-83920CF25E18}" dt="2021-05-15T14:53:23.517" v="39" actId="931"/>
          <ac:picMkLst>
            <pc:docMk/>
            <pc:sldMk cId="1499587208" sldId="272"/>
            <ac:picMk id="4" creationId="{57025688-E7EF-4044-8B76-F2C2359F82E6}"/>
          </ac:picMkLst>
        </pc:picChg>
      </pc:sldChg>
    </pc:docChg>
  </pc:docChgLst>
  <pc:docChgLst>
    <pc:chgData name="Emily Rojas Patzan" userId="S::rojasemily2005_gmail.com#ext#@devupconforg2.onmicrosoft.com::58190753-c738-43db-81b7-f4c0f3a0fe99" providerId="AD" clId="Web-{2B593295-74AF-4EE2-BD8C-B8A4D7390280}"/>
    <pc:docChg chg="modSld">
      <pc:chgData name="Emily Rojas Patzan" userId="S::rojasemily2005_gmail.com#ext#@devupconforg2.onmicrosoft.com::58190753-c738-43db-81b7-f4c0f3a0fe99" providerId="AD" clId="Web-{2B593295-74AF-4EE2-BD8C-B8A4D7390280}" dt="2021-05-15T20:05:34.591" v="17" actId="20577"/>
      <pc:docMkLst>
        <pc:docMk/>
      </pc:docMkLst>
      <pc:sldChg chg="addSp modSp">
        <pc:chgData name="Emily Rojas Patzan" userId="S::rojasemily2005_gmail.com#ext#@devupconforg2.onmicrosoft.com::58190753-c738-43db-81b7-f4c0f3a0fe99" providerId="AD" clId="Web-{2B593295-74AF-4EE2-BD8C-B8A4D7390280}" dt="2021-05-15T20:05:34.591" v="17" actId="20577"/>
        <pc:sldMkLst>
          <pc:docMk/>
          <pc:sldMk cId="2193077742" sldId="268"/>
        </pc:sldMkLst>
        <pc:spChg chg="mod">
          <ac:chgData name="Emily Rojas Patzan" userId="S::rojasemily2005_gmail.com#ext#@devupconforg2.onmicrosoft.com::58190753-c738-43db-81b7-f4c0f3a0fe99" providerId="AD" clId="Web-{2B593295-74AF-4EE2-BD8C-B8A4D7390280}" dt="2021-05-15T20:05:34.591" v="17" actId="20577"/>
          <ac:spMkLst>
            <pc:docMk/>
            <pc:sldMk cId="2193077742" sldId="268"/>
            <ac:spMk id="13" creationId="{2FA6CE7F-E7CD-41BF-A092-9AC1CC384451}"/>
          </ac:spMkLst>
        </pc:spChg>
        <pc:picChg chg="add mod">
          <ac:chgData name="Emily Rojas Patzan" userId="S::rojasemily2005_gmail.com#ext#@devupconforg2.onmicrosoft.com::58190753-c738-43db-81b7-f4c0f3a0fe99" providerId="AD" clId="Web-{2B593295-74AF-4EE2-BD8C-B8A4D7390280}" dt="2021-05-15T20:05:13.481" v="11" actId="1076"/>
          <ac:picMkLst>
            <pc:docMk/>
            <pc:sldMk cId="2193077742" sldId="268"/>
            <ac:picMk id="17" creationId="{5E429222-1F61-497C-8966-FA67DF0C444E}"/>
          </ac:picMkLst>
        </pc:picChg>
      </pc:sldChg>
    </pc:docChg>
  </pc:docChgLst>
  <pc:docChgLst>
    <pc:chgData name="Nikkei Flores" userId="S::nikkei.flores_comcast.net#ext#@devupconforg2.onmicrosoft.com::f315be2a-8be7-4c2a-880c-af3b7a17da23" providerId="AD" clId="Web-{CCD7510E-B2E7-4185-83C4-97D453D39B92}"/>
    <pc:docChg chg="modSld">
      <pc:chgData name="Nikkei Flores" userId="S::nikkei.flores_comcast.net#ext#@devupconforg2.onmicrosoft.com::f315be2a-8be7-4c2a-880c-af3b7a17da23" providerId="AD" clId="Web-{CCD7510E-B2E7-4185-83C4-97D453D39B92}" dt="2021-05-16T15:22:33.018" v="52" actId="14100"/>
      <pc:docMkLst>
        <pc:docMk/>
      </pc:docMkLst>
      <pc:sldChg chg="modSp">
        <pc:chgData name="Nikkei Flores" userId="S::nikkei.flores_comcast.net#ext#@devupconforg2.onmicrosoft.com::f315be2a-8be7-4c2a-880c-af3b7a17da23" providerId="AD" clId="Web-{CCD7510E-B2E7-4185-83C4-97D453D39B92}" dt="2021-05-16T15:16:40.165" v="4" actId="1076"/>
        <pc:sldMkLst>
          <pc:docMk/>
          <pc:sldMk cId="396148812" sldId="10652"/>
        </pc:sldMkLst>
        <pc:picChg chg="mod">
          <ac:chgData name="Nikkei Flores" userId="S::nikkei.flores_comcast.net#ext#@devupconforg2.onmicrosoft.com::f315be2a-8be7-4c2a-880c-af3b7a17da23" providerId="AD" clId="Web-{CCD7510E-B2E7-4185-83C4-97D453D39B92}" dt="2021-05-16T15:16:27.696" v="2" actId="1076"/>
          <ac:picMkLst>
            <pc:docMk/>
            <pc:sldMk cId="396148812" sldId="10652"/>
            <ac:picMk id="3" creationId="{12EDE3B5-8E65-CC42-8BD4-1D0AC1DAC23B}"/>
          </ac:picMkLst>
        </pc:picChg>
        <pc:picChg chg="mod">
          <ac:chgData name="Nikkei Flores" userId="S::nikkei.flores_comcast.net#ext#@devupconforg2.onmicrosoft.com::f315be2a-8be7-4c2a-880c-af3b7a17da23" providerId="AD" clId="Web-{CCD7510E-B2E7-4185-83C4-97D453D39B92}" dt="2021-05-16T15:16:31.258" v="3" actId="1076"/>
          <ac:picMkLst>
            <pc:docMk/>
            <pc:sldMk cId="396148812" sldId="10652"/>
            <ac:picMk id="20" creationId="{7588F6D5-568C-DC43-84D0-20DEDB92EDAC}"/>
          </ac:picMkLst>
        </pc:picChg>
        <pc:picChg chg="mod">
          <ac:chgData name="Nikkei Flores" userId="S::nikkei.flores_comcast.net#ext#@devupconforg2.onmicrosoft.com::f315be2a-8be7-4c2a-880c-af3b7a17da23" providerId="AD" clId="Web-{CCD7510E-B2E7-4185-83C4-97D453D39B92}" dt="2021-05-16T15:16:40.165" v="4" actId="1076"/>
          <ac:picMkLst>
            <pc:docMk/>
            <pc:sldMk cId="396148812" sldId="10652"/>
            <ac:picMk id="22" creationId="{B910295F-FE01-6F43-BE87-8A98D4961882}"/>
          </ac:picMkLst>
        </pc:picChg>
      </pc:sldChg>
      <pc:sldChg chg="addSp delSp modSp">
        <pc:chgData name="Nikkei Flores" userId="S::nikkei.flores_comcast.net#ext#@devupconforg2.onmicrosoft.com::f315be2a-8be7-4c2a-880c-af3b7a17da23" providerId="AD" clId="Web-{CCD7510E-B2E7-4185-83C4-97D453D39B92}" dt="2021-05-16T15:20:58.312" v="36"/>
        <pc:sldMkLst>
          <pc:docMk/>
          <pc:sldMk cId="1087778061" sldId="10653"/>
        </pc:sldMkLst>
        <pc:picChg chg="add del mod ord">
          <ac:chgData name="Nikkei Flores" userId="S::nikkei.flores_comcast.net#ext#@devupconforg2.onmicrosoft.com::f315be2a-8be7-4c2a-880c-af3b7a17da23" providerId="AD" clId="Web-{CCD7510E-B2E7-4185-83C4-97D453D39B92}" dt="2021-05-16T15:20:27.327" v="29"/>
          <ac:picMkLst>
            <pc:docMk/>
            <pc:sldMk cId="1087778061" sldId="10653"/>
            <ac:picMk id="2" creationId="{1477580C-DD44-482D-A4CF-1F6DC5DFD530}"/>
          </ac:picMkLst>
        </pc:picChg>
        <pc:picChg chg="add mod ord">
          <ac:chgData name="Nikkei Flores" userId="S::nikkei.flores_comcast.net#ext#@devupconforg2.onmicrosoft.com::f315be2a-8be7-4c2a-880c-af3b7a17da23" providerId="AD" clId="Web-{CCD7510E-B2E7-4185-83C4-97D453D39B92}" dt="2021-05-16T15:20:58.312" v="36"/>
          <ac:picMkLst>
            <pc:docMk/>
            <pc:sldMk cId="1087778061" sldId="10653"/>
            <ac:picMk id="4" creationId="{1E6C3734-26C4-4B5D-A6BB-594F5D1D27E9}"/>
          </ac:picMkLst>
        </pc:picChg>
        <pc:picChg chg="mod">
          <ac:chgData name="Nikkei Flores" userId="S::nikkei.flores_comcast.net#ext#@devupconforg2.onmicrosoft.com::f315be2a-8be7-4c2a-880c-af3b7a17da23" providerId="AD" clId="Web-{CCD7510E-B2E7-4185-83C4-97D453D39B92}" dt="2021-05-16T15:20:21.405" v="28"/>
          <ac:picMkLst>
            <pc:docMk/>
            <pc:sldMk cId="1087778061" sldId="10653"/>
            <ac:picMk id="11" creationId="{90406184-8017-5640-91BA-27D234987247}"/>
          </ac:picMkLst>
        </pc:picChg>
        <pc:picChg chg="del mod">
          <ac:chgData name="Nikkei Flores" userId="S::nikkei.flores_comcast.net#ext#@devupconforg2.onmicrosoft.com::f315be2a-8be7-4c2a-880c-af3b7a17da23" providerId="AD" clId="Web-{CCD7510E-B2E7-4185-83C4-97D453D39B92}" dt="2021-05-16T15:18:47.387" v="9"/>
          <ac:picMkLst>
            <pc:docMk/>
            <pc:sldMk cId="1087778061" sldId="10653"/>
            <ac:picMk id="14" creationId="{841BBF2B-791A-F347-891E-0BA3F4135029}"/>
          </ac:picMkLst>
        </pc:picChg>
      </pc:sldChg>
      <pc:sldChg chg="modNotes">
        <pc:chgData name="Nikkei Flores" userId="S::nikkei.flores_comcast.net#ext#@devupconforg2.onmicrosoft.com::f315be2a-8be7-4c2a-880c-af3b7a17da23" providerId="AD" clId="Web-{CCD7510E-B2E7-4185-83C4-97D453D39B92}" dt="2021-05-16T15:17:56.292" v="6"/>
        <pc:sldMkLst>
          <pc:docMk/>
          <pc:sldMk cId="597903118" sldId="10669"/>
        </pc:sldMkLst>
      </pc:sldChg>
      <pc:sldChg chg="delSp modSp">
        <pc:chgData name="Nikkei Flores" userId="S::nikkei.flores_comcast.net#ext#@devupconforg2.onmicrosoft.com::f315be2a-8be7-4c2a-880c-af3b7a17da23" providerId="AD" clId="Web-{CCD7510E-B2E7-4185-83C4-97D453D39B92}" dt="2021-05-16T15:22:33.018" v="52" actId="14100"/>
        <pc:sldMkLst>
          <pc:docMk/>
          <pc:sldMk cId="1249844386" sldId="10671"/>
        </pc:sldMkLst>
        <pc:spChg chg="mod">
          <ac:chgData name="Nikkei Flores" userId="S::nikkei.flores_comcast.net#ext#@devupconforg2.onmicrosoft.com::f315be2a-8be7-4c2a-880c-af3b7a17da23" providerId="AD" clId="Web-{CCD7510E-B2E7-4185-83C4-97D453D39B92}" dt="2021-05-16T15:22:33.018" v="52" actId="14100"/>
          <ac:spMkLst>
            <pc:docMk/>
            <pc:sldMk cId="1249844386" sldId="10671"/>
            <ac:spMk id="10" creationId="{2B4F03FD-3244-DA49-9181-06544975EC86}"/>
          </ac:spMkLst>
        </pc:spChg>
        <pc:picChg chg="del">
          <ac:chgData name="Nikkei Flores" userId="S::nikkei.flores_comcast.net#ext#@devupconforg2.onmicrosoft.com::f315be2a-8be7-4c2a-880c-af3b7a17da23" providerId="AD" clId="Web-{CCD7510E-B2E7-4185-83C4-97D453D39B92}" dt="2021-05-16T15:22:13.595" v="49"/>
          <ac:picMkLst>
            <pc:docMk/>
            <pc:sldMk cId="1249844386" sldId="10671"/>
            <ac:picMk id="11" creationId="{E38C3DA5-1DBA-6E49-B72E-64EEF702379D}"/>
          </ac:picMkLst>
        </pc:picChg>
        <pc:picChg chg="mod modCrop">
          <ac:chgData name="Nikkei Flores" userId="S::nikkei.flores_comcast.net#ext#@devupconforg2.onmicrosoft.com::f315be2a-8be7-4c2a-880c-af3b7a17da23" providerId="AD" clId="Web-{CCD7510E-B2E7-4185-83C4-97D453D39B92}" dt="2021-05-16T15:22:27.080" v="50" actId="1076"/>
          <ac:picMkLst>
            <pc:docMk/>
            <pc:sldMk cId="1249844386" sldId="10671"/>
            <ac:picMk id="3074" creationId="{64B36067-1C6F-534B-BE20-9CF413509173}"/>
          </ac:picMkLst>
        </pc:picChg>
      </pc:sldChg>
    </pc:docChg>
  </pc:docChgLst>
  <pc:docChgLst>
    <pc:chgData name="Pan, Johnny [SLCUS]" userId="S::jpan29_its.jnj.com#ext#@devupconforg2.onmicrosoft.com::e89b7c81-dfa5-4484-ab6c-af5f75e8d6f0" providerId="AD" clId="Web-{A8549626-79C4-4670-BA23-ECD4FAB778EB}"/>
    <pc:docChg chg="addSld modSld">
      <pc:chgData name="Pan, Johnny [SLCUS]" userId="S::jpan29_its.jnj.com#ext#@devupconforg2.onmicrosoft.com::e89b7c81-dfa5-4484-ab6c-af5f75e8d6f0" providerId="AD" clId="Web-{A8549626-79C4-4670-BA23-ECD4FAB778EB}" dt="2021-05-15T18:15:11.995" v="83" actId="1076"/>
      <pc:docMkLst>
        <pc:docMk/>
      </pc:docMkLst>
      <pc:sldChg chg="addSp delSp modSp new mod setBg">
        <pc:chgData name="Pan, Johnny [SLCUS]" userId="S::jpan29_its.jnj.com#ext#@devupconforg2.onmicrosoft.com::e89b7c81-dfa5-4484-ab6c-af5f75e8d6f0" providerId="AD" clId="Web-{A8549626-79C4-4670-BA23-ECD4FAB778EB}" dt="2021-05-15T18:15:11.995" v="83" actId="1076"/>
        <pc:sldMkLst>
          <pc:docMk/>
          <pc:sldMk cId="134103555" sldId="285"/>
        </pc:sldMkLst>
        <pc:spChg chg="del">
          <ac:chgData name="Pan, Johnny [SLCUS]" userId="S::jpan29_its.jnj.com#ext#@devupconforg2.onmicrosoft.com::e89b7c81-dfa5-4484-ab6c-af5f75e8d6f0" providerId="AD" clId="Web-{A8549626-79C4-4670-BA23-ECD4FAB778EB}" dt="2021-05-15T18:03:15.638" v="2"/>
          <ac:spMkLst>
            <pc:docMk/>
            <pc:sldMk cId="134103555" sldId="285"/>
            <ac:spMk id="2" creationId="{1CD36BB6-AA75-4897-9FC9-3C5F916EEE1B}"/>
          </ac:spMkLst>
        </pc:spChg>
        <pc:spChg chg="del">
          <ac:chgData name="Pan, Johnny [SLCUS]" userId="S::jpan29_its.jnj.com#ext#@devupconforg2.onmicrosoft.com::e89b7c81-dfa5-4484-ab6c-af5f75e8d6f0" providerId="AD" clId="Web-{A8549626-79C4-4670-BA23-ECD4FAB778EB}" dt="2021-05-15T18:03:13.278" v="1"/>
          <ac:spMkLst>
            <pc:docMk/>
            <pc:sldMk cId="134103555" sldId="285"/>
            <ac:spMk id="3" creationId="{B3B505E5-61DA-4A47-828F-AD23B7556454}"/>
          </ac:spMkLst>
        </pc:spChg>
        <pc:spChg chg="add">
          <ac:chgData name="Pan, Johnny [SLCUS]" userId="S::jpan29_its.jnj.com#ext#@devupconforg2.onmicrosoft.com::e89b7c81-dfa5-4484-ab6c-af5f75e8d6f0" providerId="AD" clId="Web-{A8549626-79C4-4670-BA23-ECD4FAB778EB}" dt="2021-05-15T18:06:56.526" v="17"/>
          <ac:spMkLst>
            <pc:docMk/>
            <pc:sldMk cId="134103555" sldId="285"/>
            <ac:spMk id="15" creationId="{AB8C311F-7253-4AED-9701-7FC0708C41C7}"/>
          </ac:spMkLst>
        </pc:spChg>
        <pc:spChg chg="add">
          <ac:chgData name="Pan, Johnny [SLCUS]" userId="S::jpan29_its.jnj.com#ext#@devupconforg2.onmicrosoft.com::e89b7c81-dfa5-4484-ab6c-af5f75e8d6f0" providerId="AD" clId="Web-{A8549626-79C4-4670-BA23-ECD4FAB778EB}" dt="2021-05-15T18:06:56.526" v="17"/>
          <ac:spMkLst>
            <pc:docMk/>
            <pc:sldMk cId="134103555" sldId="285"/>
            <ac:spMk id="17" creationId="{FD073016-B734-483B-8953-5BADEE145112}"/>
          </ac:spMkLst>
        </pc:spChg>
        <pc:spChg chg="add">
          <ac:chgData name="Pan, Johnny [SLCUS]" userId="S::jpan29_its.jnj.com#ext#@devupconforg2.onmicrosoft.com::e89b7c81-dfa5-4484-ab6c-af5f75e8d6f0" providerId="AD" clId="Web-{A8549626-79C4-4670-BA23-ECD4FAB778EB}" dt="2021-05-15T18:06:56.526" v="17"/>
          <ac:spMkLst>
            <pc:docMk/>
            <pc:sldMk cId="134103555" sldId="285"/>
            <ac:spMk id="19" creationId="{90A7EAB6-59D3-4325-8DE6-E0CA4009CE53}"/>
          </ac:spMkLst>
        </pc:spChg>
        <pc:spChg chg="add">
          <ac:chgData name="Pan, Johnny [SLCUS]" userId="S::jpan29_its.jnj.com#ext#@devupconforg2.onmicrosoft.com::e89b7c81-dfa5-4484-ab6c-af5f75e8d6f0" providerId="AD" clId="Web-{A8549626-79C4-4670-BA23-ECD4FAB778EB}" dt="2021-05-15T18:06:56.526" v="17"/>
          <ac:spMkLst>
            <pc:docMk/>
            <pc:sldMk cId="134103555" sldId="285"/>
            <ac:spMk id="21" creationId="{A8D57A06-A426-446D-B02C-A2DC6B62E45E}"/>
          </ac:spMkLst>
        </pc:spChg>
        <pc:picChg chg="add del mod">
          <ac:chgData name="Pan, Johnny [SLCUS]" userId="S::jpan29_its.jnj.com#ext#@devupconforg2.onmicrosoft.com::e89b7c81-dfa5-4484-ab6c-af5f75e8d6f0" providerId="AD" clId="Web-{A8549626-79C4-4670-BA23-ECD4FAB778EB}" dt="2021-05-15T18:08:41.454" v="22"/>
          <ac:picMkLst>
            <pc:docMk/>
            <pc:sldMk cId="134103555" sldId="285"/>
            <ac:picMk id="4" creationId="{A4A04DFC-E7E1-4DB5-A543-F7B40F88F600}"/>
          </ac:picMkLst>
        </pc:picChg>
        <pc:picChg chg="add mod ord">
          <ac:chgData name="Pan, Johnny [SLCUS]" userId="S::jpan29_its.jnj.com#ext#@devupconforg2.onmicrosoft.com::e89b7c81-dfa5-4484-ab6c-af5f75e8d6f0" providerId="AD" clId="Web-{A8549626-79C4-4670-BA23-ECD4FAB778EB}" dt="2021-05-15T18:06:56.526" v="17"/>
          <ac:picMkLst>
            <pc:docMk/>
            <pc:sldMk cId="134103555" sldId="285"/>
            <ac:picMk id="5" creationId="{87775CC9-DF13-42B3-9BD4-91BEA8D9C77A}"/>
          </ac:picMkLst>
        </pc:picChg>
        <pc:picChg chg="add del mod">
          <ac:chgData name="Pan, Johnny [SLCUS]" userId="S::jpan29_its.jnj.com#ext#@devupconforg2.onmicrosoft.com::e89b7c81-dfa5-4484-ab6c-af5f75e8d6f0" providerId="AD" clId="Web-{A8549626-79C4-4670-BA23-ECD4FAB778EB}" dt="2021-05-15T18:08:42.173" v="23"/>
          <ac:picMkLst>
            <pc:docMk/>
            <pc:sldMk cId="134103555" sldId="285"/>
            <ac:picMk id="6" creationId="{D0BC1FA4-D951-4C73-9F17-24D3275C0B12}"/>
          </ac:picMkLst>
        </pc:picChg>
        <pc:picChg chg="add del mod ord">
          <ac:chgData name="Pan, Johnny [SLCUS]" userId="S::jpan29_its.jnj.com#ext#@devupconforg2.onmicrosoft.com::e89b7c81-dfa5-4484-ab6c-af5f75e8d6f0" providerId="AD" clId="Web-{A8549626-79C4-4670-BA23-ECD4FAB778EB}" dt="2021-05-15T18:08:44.189" v="27"/>
          <ac:picMkLst>
            <pc:docMk/>
            <pc:sldMk cId="134103555" sldId="285"/>
            <ac:picMk id="7" creationId="{107BBB88-BC7C-4D0E-B690-41CB4F69BE23}"/>
          </ac:picMkLst>
        </pc:picChg>
        <pc:picChg chg="add del mod">
          <ac:chgData name="Pan, Johnny [SLCUS]" userId="S::jpan29_its.jnj.com#ext#@devupconforg2.onmicrosoft.com::e89b7c81-dfa5-4484-ab6c-af5f75e8d6f0" providerId="AD" clId="Web-{A8549626-79C4-4670-BA23-ECD4FAB778EB}" dt="2021-05-15T18:08:42.939" v="24"/>
          <ac:picMkLst>
            <pc:docMk/>
            <pc:sldMk cId="134103555" sldId="285"/>
            <ac:picMk id="8" creationId="{F0C6BB5F-5BDA-4032-B9C5-6A30428E7CF2}"/>
          </ac:picMkLst>
        </pc:picChg>
        <pc:picChg chg="add del mod ord">
          <ac:chgData name="Pan, Johnny [SLCUS]" userId="S::jpan29_its.jnj.com#ext#@devupconforg2.onmicrosoft.com::e89b7c81-dfa5-4484-ab6c-af5f75e8d6f0" providerId="AD" clId="Web-{A8549626-79C4-4670-BA23-ECD4FAB778EB}" dt="2021-05-15T18:08:43.439" v="26"/>
          <ac:picMkLst>
            <pc:docMk/>
            <pc:sldMk cId="134103555" sldId="285"/>
            <ac:picMk id="9" creationId="{08B5157F-33CC-4DD8-86DE-B3B2A3058570}"/>
          </ac:picMkLst>
        </pc:picChg>
        <pc:picChg chg="add del mod">
          <ac:chgData name="Pan, Johnny [SLCUS]" userId="S::jpan29_its.jnj.com#ext#@devupconforg2.onmicrosoft.com::e89b7c81-dfa5-4484-ab6c-af5f75e8d6f0" providerId="AD" clId="Web-{A8549626-79C4-4670-BA23-ECD4FAB778EB}" dt="2021-05-15T18:08:43.173" v="25"/>
          <ac:picMkLst>
            <pc:docMk/>
            <pc:sldMk cId="134103555" sldId="285"/>
            <ac:picMk id="10" creationId="{E7137855-6021-4B7D-BD10-A518A34099BA}"/>
          </ac:picMkLst>
        </pc:picChg>
        <pc:picChg chg="add mod">
          <ac:chgData name="Pan, Johnny [SLCUS]" userId="S::jpan29_its.jnj.com#ext#@devupconforg2.onmicrosoft.com::e89b7c81-dfa5-4484-ab6c-af5f75e8d6f0" providerId="AD" clId="Web-{A8549626-79C4-4670-BA23-ECD4FAB778EB}" dt="2021-05-15T18:08:38.438" v="21" actId="14100"/>
          <ac:picMkLst>
            <pc:docMk/>
            <pc:sldMk cId="134103555" sldId="285"/>
            <ac:picMk id="11" creationId="{74CE6973-785C-45D1-ABBA-943F267F3637}"/>
          </ac:picMkLst>
        </pc:picChg>
        <pc:picChg chg="add mod">
          <ac:chgData name="Pan, Johnny [SLCUS]" userId="S::jpan29_its.jnj.com#ext#@devupconforg2.onmicrosoft.com::e89b7c81-dfa5-4484-ab6c-af5f75e8d6f0" providerId="AD" clId="Web-{A8549626-79C4-4670-BA23-ECD4FAB778EB}" dt="2021-05-15T18:09:36.490" v="47" actId="1076"/>
          <ac:picMkLst>
            <pc:docMk/>
            <pc:sldMk cId="134103555" sldId="285"/>
            <ac:picMk id="12" creationId="{9CDE2766-28A1-4736-8B9F-7CED57DBF9B3}"/>
          </ac:picMkLst>
        </pc:picChg>
        <pc:picChg chg="add mod">
          <ac:chgData name="Pan, Johnny [SLCUS]" userId="S::jpan29_its.jnj.com#ext#@devupconforg2.onmicrosoft.com::e89b7c81-dfa5-4484-ab6c-af5f75e8d6f0" providerId="AD" clId="Web-{A8549626-79C4-4670-BA23-ECD4FAB778EB}" dt="2021-05-15T18:10:01.289" v="51" actId="1076"/>
          <ac:picMkLst>
            <pc:docMk/>
            <pc:sldMk cId="134103555" sldId="285"/>
            <ac:picMk id="13" creationId="{81A3812B-D824-40D8-9C8F-C0E60661BF8B}"/>
          </ac:picMkLst>
        </pc:picChg>
        <pc:picChg chg="add del mod">
          <ac:chgData name="Pan, Johnny [SLCUS]" userId="S::jpan29_its.jnj.com#ext#@devupconforg2.onmicrosoft.com::e89b7c81-dfa5-4484-ab6c-af5f75e8d6f0" providerId="AD" clId="Web-{A8549626-79C4-4670-BA23-ECD4FAB778EB}" dt="2021-05-15T18:11:13.840" v="56"/>
          <ac:picMkLst>
            <pc:docMk/>
            <pc:sldMk cId="134103555" sldId="285"/>
            <ac:picMk id="14" creationId="{641FE5B6-3799-4991-A721-743B97D7B344}"/>
          </ac:picMkLst>
        </pc:picChg>
        <pc:picChg chg="add mod">
          <ac:chgData name="Pan, Johnny [SLCUS]" userId="S::jpan29_its.jnj.com#ext#@devupconforg2.onmicrosoft.com::e89b7c81-dfa5-4484-ab6c-af5f75e8d6f0" providerId="AD" clId="Web-{A8549626-79C4-4670-BA23-ECD4FAB778EB}" dt="2021-05-15T18:08:56.736" v="34" actId="1076"/>
          <ac:picMkLst>
            <pc:docMk/>
            <pc:sldMk cId="134103555" sldId="285"/>
            <ac:picMk id="16" creationId="{5F47493F-FDBF-4166-87AC-2346A354CE29}"/>
          </ac:picMkLst>
        </pc:picChg>
        <pc:picChg chg="add mod">
          <ac:chgData name="Pan, Johnny [SLCUS]" userId="S::jpan29_its.jnj.com#ext#@devupconforg2.onmicrosoft.com::e89b7c81-dfa5-4484-ab6c-af5f75e8d6f0" providerId="AD" clId="Web-{A8549626-79C4-4670-BA23-ECD4FAB778EB}" dt="2021-05-15T18:08:57.768" v="35" actId="1076"/>
          <ac:picMkLst>
            <pc:docMk/>
            <pc:sldMk cId="134103555" sldId="285"/>
            <ac:picMk id="18" creationId="{0C2AEAE1-BFC5-4E88-8B67-84C974C746F0}"/>
          </ac:picMkLst>
        </pc:picChg>
        <pc:picChg chg="add mod">
          <ac:chgData name="Pan, Johnny [SLCUS]" userId="S::jpan29_its.jnj.com#ext#@devupconforg2.onmicrosoft.com::e89b7c81-dfa5-4484-ab6c-af5f75e8d6f0" providerId="AD" clId="Web-{A8549626-79C4-4670-BA23-ECD4FAB778EB}" dt="2021-05-15T18:08:55.565" v="33" actId="1076"/>
          <ac:picMkLst>
            <pc:docMk/>
            <pc:sldMk cId="134103555" sldId="285"/>
            <ac:picMk id="20" creationId="{ED8E70BA-8A94-43A8-AC22-34206EFA7444}"/>
          </ac:picMkLst>
        </pc:picChg>
        <pc:picChg chg="add mod">
          <ac:chgData name="Pan, Johnny [SLCUS]" userId="S::jpan29_its.jnj.com#ext#@devupconforg2.onmicrosoft.com::e89b7c81-dfa5-4484-ab6c-af5f75e8d6f0" providerId="AD" clId="Web-{A8549626-79C4-4670-BA23-ECD4FAB778EB}" dt="2021-05-15T18:09:05.081" v="40" actId="1076"/>
          <ac:picMkLst>
            <pc:docMk/>
            <pc:sldMk cId="134103555" sldId="285"/>
            <ac:picMk id="22" creationId="{FE82B14D-CD8F-47BA-BB64-F1C50BC7760D}"/>
          </ac:picMkLst>
        </pc:picChg>
        <pc:picChg chg="add mod">
          <ac:chgData name="Pan, Johnny [SLCUS]" userId="S::jpan29_its.jnj.com#ext#@devupconforg2.onmicrosoft.com::e89b7c81-dfa5-4484-ab6c-af5f75e8d6f0" providerId="AD" clId="Web-{A8549626-79C4-4670-BA23-ECD4FAB778EB}" dt="2021-05-15T18:09:05.081" v="41" actId="1076"/>
          <ac:picMkLst>
            <pc:docMk/>
            <pc:sldMk cId="134103555" sldId="285"/>
            <ac:picMk id="23" creationId="{1CBF8C6E-E8F8-4CE8-A0E5-44D5A86C400B}"/>
          </ac:picMkLst>
        </pc:picChg>
        <pc:picChg chg="add mod">
          <ac:chgData name="Pan, Johnny [SLCUS]" userId="S::jpan29_its.jnj.com#ext#@devupconforg2.onmicrosoft.com::e89b7c81-dfa5-4484-ab6c-af5f75e8d6f0" providerId="AD" clId="Web-{A8549626-79C4-4670-BA23-ECD4FAB778EB}" dt="2021-05-15T18:09:05.096" v="42" actId="1076"/>
          <ac:picMkLst>
            <pc:docMk/>
            <pc:sldMk cId="134103555" sldId="285"/>
            <ac:picMk id="24" creationId="{578E4FC9-237C-409F-BD0C-FBB64E7F5F0E}"/>
          </ac:picMkLst>
        </pc:picChg>
        <pc:picChg chg="add mod">
          <ac:chgData name="Pan, Johnny [SLCUS]" userId="S::jpan29_its.jnj.com#ext#@devupconforg2.onmicrosoft.com::e89b7c81-dfa5-4484-ab6c-af5f75e8d6f0" providerId="AD" clId="Web-{A8549626-79C4-4670-BA23-ECD4FAB778EB}" dt="2021-05-15T18:09:05.096" v="43" actId="1076"/>
          <ac:picMkLst>
            <pc:docMk/>
            <pc:sldMk cId="134103555" sldId="285"/>
            <ac:picMk id="25" creationId="{3D92FA82-67BC-4BFB-A5B5-747EE82D24C1}"/>
          </ac:picMkLst>
        </pc:picChg>
        <pc:picChg chg="add mod">
          <ac:chgData name="Pan, Johnny [SLCUS]" userId="S::jpan29_its.jnj.com#ext#@devupconforg2.onmicrosoft.com::e89b7c81-dfa5-4484-ab6c-af5f75e8d6f0" providerId="AD" clId="Web-{A8549626-79C4-4670-BA23-ECD4FAB778EB}" dt="2021-05-15T18:11:20.653" v="61" actId="1076"/>
          <ac:picMkLst>
            <pc:docMk/>
            <pc:sldMk cId="134103555" sldId="285"/>
            <ac:picMk id="26" creationId="{12472A45-4972-4485-86AC-AE0E652DB345}"/>
          </ac:picMkLst>
        </pc:picChg>
        <pc:picChg chg="add mod">
          <ac:chgData name="Pan, Johnny [SLCUS]" userId="S::jpan29_its.jnj.com#ext#@devupconforg2.onmicrosoft.com::e89b7c81-dfa5-4484-ab6c-af5f75e8d6f0" providerId="AD" clId="Web-{A8549626-79C4-4670-BA23-ECD4FAB778EB}" dt="2021-05-15T18:12:21.813" v="66" actId="1076"/>
          <ac:picMkLst>
            <pc:docMk/>
            <pc:sldMk cId="134103555" sldId="285"/>
            <ac:picMk id="27" creationId="{AF475A98-5619-44DB-BD3B-DC4E3F1B0876}"/>
          </ac:picMkLst>
        </pc:picChg>
        <pc:picChg chg="add mod">
          <ac:chgData name="Pan, Johnny [SLCUS]" userId="S::jpan29_its.jnj.com#ext#@devupconforg2.onmicrosoft.com::e89b7c81-dfa5-4484-ab6c-af5f75e8d6f0" providerId="AD" clId="Web-{A8549626-79C4-4670-BA23-ECD4FAB778EB}" dt="2021-05-15T18:12:37.876" v="70" actId="14100"/>
          <ac:picMkLst>
            <pc:docMk/>
            <pc:sldMk cId="134103555" sldId="285"/>
            <ac:picMk id="28" creationId="{E3E99DEF-2C16-48ED-90A0-748D29085700}"/>
          </ac:picMkLst>
        </pc:picChg>
        <pc:picChg chg="add del mod">
          <ac:chgData name="Pan, Johnny [SLCUS]" userId="S::jpan29_its.jnj.com#ext#@devupconforg2.onmicrosoft.com::e89b7c81-dfa5-4484-ab6c-af5f75e8d6f0" providerId="AD" clId="Web-{A8549626-79C4-4670-BA23-ECD4FAB778EB}" dt="2021-05-15T18:13:19.832" v="75"/>
          <ac:picMkLst>
            <pc:docMk/>
            <pc:sldMk cId="134103555" sldId="285"/>
            <ac:picMk id="29" creationId="{95735686-8D56-4E74-A23E-F00C9F3E2305}"/>
          </ac:picMkLst>
        </pc:picChg>
        <pc:picChg chg="add mod">
          <ac:chgData name="Pan, Johnny [SLCUS]" userId="S::jpan29_its.jnj.com#ext#@devupconforg2.onmicrosoft.com::e89b7c81-dfa5-4484-ab6c-af5f75e8d6f0" providerId="AD" clId="Web-{A8549626-79C4-4670-BA23-ECD4FAB778EB}" dt="2021-05-15T18:13:24.051" v="78" actId="1076"/>
          <ac:picMkLst>
            <pc:docMk/>
            <pc:sldMk cId="134103555" sldId="285"/>
            <ac:picMk id="30" creationId="{A25EE1F1-5EBA-4E2D-BA68-375063D4C9A4}"/>
          </ac:picMkLst>
        </pc:picChg>
        <pc:picChg chg="add mod">
          <ac:chgData name="Pan, Johnny [SLCUS]" userId="S::jpan29_its.jnj.com#ext#@devupconforg2.onmicrosoft.com::e89b7c81-dfa5-4484-ab6c-af5f75e8d6f0" providerId="AD" clId="Web-{A8549626-79C4-4670-BA23-ECD4FAB778EB}" dt="2021-05-15T18:15:11.995" v="83" actId="1076"/>
          <ac:picMkLst>
            <pc:docMk/>
            <pc:sldMk cId="134103555" sldId="285"/>
            <ac:picMk id="31" creationId="{5C9F60B2-DB2C-4C9D-9F29-2A0475308004}"/>
          </ac:picMkLst>
        </pc:picChg>
      </pc:sldChg>
      <pc:sldChg chg="add replId">
        <pc:chgData name="Pan, Johnny [SLCUS]" userId="S::jpan29_its.jnj.com#ext#@devupconforg2.onmicrosoft.com::e89b7c81-dfa5-4484-ab6c-af5f75e8d6f0" providerId="AD" clId="Web-{A8549626-79C4-4670-BA23-ECD4FAB778EB}" dt="2021-05-15T18:08:30.610" v="18"/>
        <pc:sldMkLst>
          <pc:docMk/>
          <pc:sldMk cId="2821982339" sldId="286"/>
        </pc:sldMkLst>
      </pc:sldChg>
    </pc:docChg>
  </pc:docChgLst>
  <pc:docChgLst>
    <pc:chgData name="Nikkei Flores" userId="S::nikkei.flores_comcast.net#ext#@devupconforg2.onmicrosoft.com::f315be2a-8be7-4c2a-880c-af3b7a17da23" providerId="AD" clId="Web-{369498D9-1389-4219-8219-D166CA2ABE6E}"/>
    <pc:docChg chg="modSld">
      <pc:chgData name="Nikkei Flores" userId="S::nikkei.flores_comcast.net#ext#@devupconforg2.onmicrosoft.com::f315be2a-8be7-4c2a-880c-af3b7a17da23" providerId="AD" clId="Web-{369498D9-1389-4219-8219-D166CA2ABE6E}" dt="2021-05-15T18:40:32.404" v="153" actId="1076"/>
      <pc:docMkLst>
        <pc:docMk/>
      </pc:docMkLst>
      <pc:sldChg chg="delSp modSp modNotes">
        <pc:chgData name="Nikkei Flores" userId="S::nikkei.flores_comcast.net#ext#@devupconforg2.onmicrosoft.com::f315be2a-8be7-4c2a-880c-af3b7a17da23" providerId="AD" clId="Web-{369498D9-1389-4219-8219-D166CA2ABE6E}" dt="2021-05-15T18:29:20.245" v="141" actId="20577"/>
        <pc:sldMkLst>
          <pc:docMk/>
          <pc:sldMk cId="1199753370" sldId="256"/>
        </pc:sldMkLst>
        <pc:spChg chg="mod">
          <ac:chgData name="Nikkei Flores" userId="S::nikkei.flores_comcast.net#ext#@devupconforg2.onmicrosoft.com::f315be2a-8be7-4c2a-880c-af3b7a17da23" providerId="AD" clId="Web-{369498D9-1389-4219-8219-D166CA2ABE6E}" dt="2021-05-15T18:29:20.245" v="141" actId="20577"/>
          <ac:spMkLst>
            <pc:docMk/>
            <pc:sldMk cId="1199753370" sldId="256"/>
            <ac:spMk id="2" creationId="{AFB71E01-C96A-49B8-A515-38E28DBBE6FE}"/>
          </ac:spMkLst>
        </pc:spChg>
        <pc:spChg chg="del mod">
          <ac:chgData name="Nikkei Flores" userId="S::nikkei.flores_comcast.net#ext#@devupconforg2.onmicrosoft.com::f315be2a-8be7-4c2a-880c-af3b7a17da23" providerId="AD" clId="Web-{369498D9-1389-4219-8219-D166CA2ABE6E}" dt="2021-05-15T18:14:26.147" v="2"/>
          <ac:spMkLst>
            <pc:docMk/>
            <pc:sldMk cId="1199753370" sldId="256"/>
            <ac:spMk id="3" creationId="{6FA0AAE6-CB8B-44CC-908E-72240FD26E3D}"/>
          </ac:spMkLst>
        </pc:spChg>
      </pc:sldChg>
      <pc:sldChg chg="addSp modSp modNotes">
        <pc:chgData name="Nikkei Flores" userId="S::nikkei.flores_comcast.net#ext#@devupconforg2.onmicrosoft.com::f315be2a-8be7-4c2a-880c-af3b7a17da23" providerId="AD" clId="Web-{369498D9-1389-4219-8219-D166CA2ABE6E}" dt="2021-05-15T18:29:59.810" v="148" actId="20577"/>
        <pc:sldMkLst>
          <pc:docMk/>
          <pc:sldMk cId="796487365" sldId="258"/>
        </pc:sldMkLst>
        <pc:spChg chg="mod">
          <ac:chgData name="Nikkei Flores" userId="S::nikkei.flores_comcast.net#ext#@devupconforg2.onmicrosoft.com::f315be2a-8be7-4c2a-880c-af3b7a17da23" providerId="AD" clId="Web-{369498D9-1389-4219-8219-D166CA2ABE6E}" dt="2021-05-15T18:22:23.406" v="102" actId="20577"/>
          <ac:spMkLst>
            <pc:docMk/>
            <pc:sldMk cId="796487365" sldId="258"/>
            <ac:spMk id="2" creationId="{1206A6C1-4A78-4B43-BB95-047D66B10A60}"/>
          </ac:spMkLst>
        </pc:spChg>
        <pc:spChg chg="add mod">
          <ac:chgData name="Nikkei Flores" userId="S::nikkei.flores_comcast.net#ext#@devupconforg2.onmicrosoft.com::f315be2a-8be7-4c2a-880c-af3b7a17da23" providerId="AD" clId="Web-{369498D9-1389-4219-8219-D166CA2ABE6E}" dt="2021-05-15T18:24:46.856" v="113" actId="14100"/>
          <ac:spMkLst>
            <pc:docMk/>
            <pc:sldMk cId="796487365" sldId="258"/>
            <ac:spMk id="4" creationId="{350A48AC-ED78-4D42-93DB-4A51C48404E1}"/>
          </ac:spMkLst>
        </pc:spChg>
        <pc:spChg chg="add mod">
          <ac:chgData name="Nikkei Flores" userId="S::nikkei.flores_comcast.net#ext#@devupconforg2.onmicrosoft.com::f315be2a-8be7-4c2a-880c-af3b7a17da23" providerId="AD" clId="Web-{369498D9-1389-4219-8219-D166CA2ABE6E}" dt="2021-05-15T18:29:59.810" v="148" actId="20577"/>
          <ac:spMkLst>
            <pc:docMk/>
            <pc:sldMk cId="796487365" sldId="258"/>
            <ac:spMk id="5" creationId="{9786E104-8855-4980-BD24-BE5365596073}"/>
          </ac:spMkLst>
        </pc:spChg>
      </pc:sldChg>
      <pc:sldChg chg="modSp">
        <pc:chgData name="Nikkei Flores" userId="S::nikkei.flores_comcast.net#ext#@devupconforg2.onmicrosoft.com::f315be2a-8be7-4c2a-880c-af3b7a17da23" providerId="AD" clId="Web-{369498D9-1389-4219-8219-D166CA2ABE6E}" dt="2021-05-15T18:25:32.483" v="128" actId="20577"/>
        <pc:sldMkLst>
          <pc:docMk/>
          <pc:sldMk cId="3355506193" sldId="276"/>
        </pc:sldMkLst>
        <pc:spChg chg="mod">
          <ac:chgData name="Nikkei Flores" userId="S::nikkei.flores_comcast.net#ext#@devupconforg2.onmicrosoft.com::f315be2a-8be7-4c2a-880c-af3b7a17da23" providerId="AD" clId="Web-{369498D9-1389-4219-8219-D166CA2ABE6E}" dt="2021-05-15T18:25:17.764" v="122" actId="20577"/>
          <ac:spMkLst>
            <pc:docMk/>
            <pc:sldMk cId="3355506193" sldId="276"/>
            <ac:spMk id="2" creationId="{1206A6C1-4A78-4B43-BB95-047D66B10A60}"/>
          </ac:spMkLst>
        </pc:spChg>
        <pc:spChg chg="mod">
          <ac:chgData name="Nikkei Flores" userId="S::nikkei.flores_comcast.net#ext#@devupconforg2.onmicrosoft.com::f315be2a-8be7-4c2a-880c-af3b7a17da23" providerId="AD" clId="Web-{369498D9-1389-4219-8219-D166CA2ABE6E}" dt="2021-05-15T18:25:32.483" v="128" actId="20577"/>
          <ac:spMkLst>
            <pc:docMk/>
            <pc:sldMk cId="3355506193" sldId="276"/>
            <ac:spMk id="3" creationId="{C7735768-782A-4768-B4C2-28F315DB4658}"/>
          </ac:spMkLst>
        </pc:spChg>
      </pc:sldChg>
      <pc:sldChg chg="modSp">
        <pc:chgData name="Nikkei Flores" userId="S::nikkei.flores_comcast.net#ext#@devupconforg2.onmicrosoft.com::f315be2a-8be7-4c2a-880c-af3b7a17da23" providerId="AD" clId="Web-{369498D9-1389-4219-8219-D166CA2ABE6E}" dt="2021-05-15T18:27:56.413" v="131" actId="1076"/>
        <pc:sldMkLst>
          <pc:docMk/>
          <pc:sldMk cId="1743986877" sldId="277"/>
        </pc:sldMkLst>
        <pc:spChg chg="mod">
          <ac:chgData name="Nikkei Flores" userId="S::nikkei.flores_comcast.net#ext#@devupconforg2.onmicrosoft.com::f315be2a-8be7-4c2a-880c-af3b7a17da23" providerId="AD" clId="Web-{369498D9-1389-4219-8219-D166CA2ABE6E}" dt="2021-05-15T18:27:52.319" v="130" actId="1076"/>
          <ac:spMkLst>
            <pc:docMk/>
            <pc:sldMk cId="1743986877" sldId="277"/>
            <ac:spMk id="2" creationId="{1206A6C1-4A78-4B43-BB95-047D66B10A60}"/>
          </ac:spMkLst>
        </pc:spChg>
        <pc:spChg chg="mod">
          <ac:chgData name="Nikkei Flores" userId="S::nikkei.flores_comcast.net#ext#@devupconforg2.onmicrosoft.com::f315be2a-8be7-4c2a-880c-af3b7a17da23" providerId="AD" clId="Web-{369498D9-1389-4219-8219-D166CA2ABE6E}" dt="2021-05-15T18:27:56.413" v="131" actId="1076"/>
          <ac:spMkLst>
            <pc:docMk/>
            <pc:sldMk cId="1743986877" sldId="277"/>
            <ac:spMk id="3" creationId="{C7735768-782A-4768-B4C2-28F315DB4658}"/>
          </ac:spMkLst>
        </pc:spChg>
      </pc:sldChg>
      <pc:sldChg chg="addSp modSp">
        <pc:chgData name="Nikkei Flores" userId="S::nikkei.flores_comcast.net#ext#@devupconforg2.onmicrosoft.com::f315be2a-8be7-4c2a-880c-af3b7a17da23" providerId="AD" clId="Web-{369498D9-1389-4219-8219-D166CA2ABE6E}" dt="2021-05-15T18:40:32.404" v="153" actId="1076"/>
        <pc:sldMkLst>
          <pc:docMk/>
          <pc:sldMk cId="490290261" sldId="279"/>
        </pc:sldMkLst>
        <pc:picChg chg="add mod">
          <ac:chgData name="Nikkei Flores" userId="S::nikkei.flores_comcast.net#ext#@devupconforg2.onmicrosoft.com::f315be2a-8be7-4c2a-880c-af3b7a17da23" providerId="AD" clId="Web-{369498D9-1389-4219-8219-D166CA2ABE6E}" dt="2021-05-15T18:38:47.274" v="150" actId="1076"/>
          <ac:picMkLst>
            <pc:docMk/>
            <pc:sldMk cId="490290261" sldId="279"/>
            <ac:picMk id="4" creationId="{8F30D6BC-EC29-4859-8239-4027C7AF9248}"/>
          </ac:picMkLst>
        </pc:picChg>
        <pc:picChg chg="add mod">
          <ac:chgData name="Nikkei Flores" userId="S::nikkei.flores_comcast.net#ext#@devupconforg2.onmicrosoft.com::f315be2a-8be7-4c2a-880c-af3b7a17da23" providerId="AD" clId="Web-{369498D9-1389-4219-8219-D166CA2ABE6E}" dt="2021-05-15T18:39:56.871" v="151"/>
          <ac:picMkLst>
            <pc:docMk/>
            <pc:sldMk cId="490290261" sldId="279"/>
            <ac:picMk id="6" creationId="{830D0F0A-8546-464A-B962-80EF10A0F360}"/>
          </ac:picMkLst>
        </pc:picChg>
        <pc:picChg chg="add mod">
          <ac:chgData name="Nikkei Flores" userId="S::nikkei.flores_comcast.net#ext#@devupconforg2.onmicrosoft.com::f315be2a-8be7-4c2a-880c-af3b7a17da23" providerId="AD" clId="Web-{369498D9-1389-4219-8219-D166CA2ABE6E}" dt="2021-05-15T18:40:32.404" v="153" actId="1076"/>
          <ac:picMkLst>
            <pc:docMk/>
            <pc:sldMk cId="490290261" sldId="279"/>
            <ac:picMk id="7" creationId="{346F1999-DE88-40FA-886C-D9AB8620BD3C}"/>
          </ac:picMkLst>
        </pc:picChg>
      </pc:sldChg>
    </pc:docChg>
  </pc:docChgLst>
  <pc:docChgLst>
    <pc:chgData name="Pan, Johnny [SLCUS]" userId="S::jpan29_its.jnj.com#ext#@devupconforg2.onmicrosoft.com::e89b7c81-dfa5-4484-ab6c-af5f75e8d6f0" providerId="AD" clId="Web-{A161833A-0E38-4ADD-99E9-39C777F509D2}"/>
    <pc:docChg chg="modSld">
      <pc:chgData name="Pan, Johnny [SLCUS]" userId="S::jpan29_its.jnj.com#ext#@devupconforg2.onmicrosoft.com::e89b7c81-dfa5-4484-ab6c-af5f75e8d6f0" providerId="AD" clId="Web-{A161833A-0E38-4ADD-99E9-39C777F509D2}" dt="2021-05-15T17:45:16.539" v="290" actId="1076"/>
      <pc:docMkLst>
        <pc:docMk/>
      </pc:docMkLst>
      <pc:sldChg chg="addSp delSp modSp">
        <pc:chgData name="Pan, Johnny [SLCUS]" userId="S::jpan29_its.jnj.com#ext#@devupconforg2.onmicrosoft.com::e89b7c81-dfa5-4484-ab6c-af5f75e8d6f0" providerId="AD" clId="Web-{A161833A-0E38-4ADD-99E9-39C777F509D2}" dt="2021-05-15T17:45:16.539" v="290" actId="1076"/>
        <pc:sldMkLst>
          <pc:docMk/>
          <pc:sldMk cId="2193077742" sldId="268"/>
        </pc:sldMkLst>
        <pc:spChg chg="del">
          <ac:chgData name="Pan, Johnny [SLCUS]" userId="S::jpan29_its.jnj.com#ext#@devupconforg2.onmicrosoft.com::e89b7c81-dfa5-4484-ab6c-af5f75e8d6f0" providerId="AD" clId="Web-{A161833A-0E38-4ADD-99E9-39C777F509D2}" dt="2021-05-15T17:36:06.338" v="174"/>
          <ac:spMkLst>
            <pc:docMk/>
            <pc:sldMk cId="2193077742" sldId="268"/>
            <ac:spMk id="2" creationId="{7841E98C-2058-4F55-BAEA-3A10A8DB3EAE}"/>
          </ac:spMkLst>
        </pc:spChg>
        <pc:spChg chg="mod">
          <ac:chgData name="Pan, Johnny [SLCUS]" userId="S::jpan29_its.jnj.com#ext#@devupconforg2.onmicrosoft.com::e89b7c81-dfa5-4484-ab6c-af5f75e8d6f0" providerId="AD" clId="Web-{A161833A-0E38-4ADD-99E9-39C777F509D2}" dt="2021-05-15T17:35:14.087" v="156" actId="1076"/>
          <ac:spMkLst>
            <pc:docMk/>
            <pc:sldMk cId="2193077742" sldId="268"/>
            <ac:spMk id="3" creationId="{73067E39-D32C-4887-849C-9543E1F25F5A}"/>
          </ac:spMkLst>
        </pc:spChg>
        <pc:spChg chg="mod">
          <ac:chgData name="Pan, Johnny [SLCUS]" userId="S::jpan29_its.jnj.com#ext#@devupconforg2.onmicrosoft.com::e89b7c81-dfa5-4484-ab6c-af5f75e8d6f0" providerId="AD" clId="Web-{A161833A-0E38-4ADD-99E9-39C777F509D2}" dt="2021-05-15T17:35:50.463" v="169" actId="1076"/>
          <ac:spMkLst>
            <pc:docMk/>
            <pc:sldMk cId="2193077742" sldId="268"/>
            <ac:spMk id="10" creationId="{416932A5-CB94-468D-BEA9-1624F7BB16AB}"/>
          </ac:spMkLst>
        </pc:spChg>
        <pc:spChg chg="mod">
          <ac:chgData name="Pan, Johnny [SLCUS]" userId="S::jpan29_its.jnj.com#ext#@devupconforg2.onmicrosoft.com::e89b7c81-dfa5-4484-ab6c-af5f75e8d6f0" providerId="AD" clId="Web-{A161833A-0E38-4ADD-99E9-39C777F509D2}" dt="2021-05-15T17:38:43.123" v="238" actId="20577"/>
          <ac:spMkLst>
            <pc:docMk/>
            <pc:sldMk cId="2193077742" sldId="268"/>
            <ac:spMk id="11" creationId="{1B41892C-1326-4150-804F-DECC0F7F1DA1}"/>
          </ac:spMkLst>
        </pc:spChg>
        <pc:spChg chg="mod">
          <ac:chgData name="Pan, Johnny [SLCUS]" userId="S::jpan29_its.jnj.com#ext#@devupconforg2.onmicrosoft.com::e89b7c81-dfa5-4484-ab6c-af5f75e8d6f0" providerId="AD" clId="Web-{A161833A-0E38-4ADD-99E9-39C777F509D2}" dt="2021-05-15T17:35:57.041" v="172" actId="1076"/>
          <ac:spMkLst>
            <pc:docMk/>
            <pc:sldMk cId="2193077742" sldId="268"/>
            <ac:spMk id="12" creationId="{F9397248-A38A-4BCD-9ECF-E729088A7466}"/>
          </ac:spMkLst>
        </pc:spChg>
        <pc:spChg chg="mod">
          <ac:chgData name="Pan, Johnny [SLCUS]" userId="S::jpan29_its.jnj.com#ext#@devupconforg2.onmicrosoft.com::e89b7c81-dfa5-4484-ab6c-af5f75e8d6f0" providerId="AD" clId="Web-{A161833A-0E38-4ADD-99E9-39C777F509D2}" dt="2021-05-15T17:35:06.446" v="154" actId="1076"/>
          <ac:spMkLst>
            <pc:docMk/>
            <pc:sldMk cId="2193077742" sldId="268"/>
            <ac:spMk id="13" creationId="{2FA6CE7F-E7CD-41BF-A092-9AC1CC384451}"/>
          </ac:spMkLst>
        </pc:spChg>
        <pc:spChg chg="mod">
          <ac:chgData name="Pan, Johnny [SLCUS]" userId="S::jpan29_its.jnj.com#ext#@devupconforg2.onmicrosoft.com::e89b7c81-dfa5-4484-ab6c-af5f75e8d6f0" providerId="AD" clId="Web-{A161833A-0E38-4ADD-99E9-39C777F509D2}" dt="2021-05-15T17:35:14.072" v="155" actId="1076"/>
          <ac:spMkLst>
            <pc:docMk/>
            <pc:sldMk cId="2193077742" sldId="268"/>
            <ac:spMk id="14" creationId="{E474BAE5-4F1C-4580-AFC7-3A5886A3006C}"/>
          </ac:spMkLst>
        </pc:spChg>
        <pc:spChg chg="mod">
          <ac:chgData name="Pan, Johnny [SLCUS]" userId="S::jpan29_its.jnj.com#ext#@devupconforg2.onmicrosoft.com::e89b7c81-dfa5-4484-ab6c-af5f75e8d6f0" providerId="AD" clId="Web-{A161833A-0E38-4ADD-99E9-39C777F509D2}" dt="2021-05-15T17:39:02.405" v="240" actId="20577"/>
          <ac:spMkLst>
            <pc:docMk/>
            <pc:sldMk cId="2193077742" sldId="268"/>
            <ac:spMk id="15" creationId="{DC90407F-2C35-4ABC-AABB-28ED4931915C}"/>
          </ac:spMkLst>
        </pc:spChg>
        <pc:spChg chg="add mod">
          <ac:chgData name="Pan, Johnny [SLCUS]" userId="S::jpan29_its.jnj.com#ext#@devupconforg2.onmicrosoft.com::e89b7c81-dfa5-4484-ab6c-af5f75e8d6f0" providerId="AD" clId="Web-{A161833A-0E38-4ADD-99E9-39C777F509D2}" dt="2021-05-15T17:45:06.226" v="287" actId="20577"/>
          <ac:spMkLst>
            <pc:docMk/>
            <pc:sldMk cId="2193077742" sldId="268"/>
            <ac:spMk id="16" creationId="{C1ADF254-03FE-477F-887F-970D8BD6D68B}"/>
          </ac:spMkLst>
        </pc:spChg>
        <pc:picChg chg="mod">
          <ac:chgData name="Pan, Johnny [SLCUS]" userId="S::jpan29_its.jnj.com#ext#@devupconforg2.onmicrosoft.com::e89b7c81-dfa5-4484-ab6c-af5f75e8d6f0" providerId="AD" clId="Web-{A161833A-0E38-4ADD-99E9-39C777F509D2}" dt="2021-05-15T17:36:12.026" v="176" actId="14100"/>
          <ac:picMkLst>
            <pc:docMk/>
            <pc:sldMk cId="2193077742" sldId="268"/>
            <ac:picMk id="4" creationId="{0D5FF430-4EA2-4944-A3A3-97AAFCBF6391}"/>
          </ac:picMkLst>
        </pc:picChg>
        <pc:picChg chg="mod">
          <ac:chgData name="Pan, Johnny [SLCUS]" userId="S::jpan29_its.jnj.com#ext#@devupconforg2.onmicrosoft.com::e89b7c81-dfa5-4484-ab6c-af5f75e8d6f0" providerId="AD" clId="Web-{A161833A-0E38-4ADD-99E9-39C777F509D2}" dt="2021-05-15T17:35:57.026" v="171" actId="1076"/>
          <ac:picMkLst>
            <pc:docMk/>
            <pc:sldMk cId="2193077742" sldId="268"/>
            <ac:picMk id="5" creationId="{FA487678-5139-4068-9179-8B703DBA92D0}"/>
          </ac:picMkLst>
        </pc:picChg>
        <pc:picChg chg="add mod">
          <ac:chgData name="Pan, Johnny [SLCUS]" userId="S::jpan29_its.jnj.com#ext#@devupconforg2.onmicrosoft.com::e89b7c81-dfa5-4484-ab6c-af5f75e8d6f0" providerId="AD" clId="Web-{A161833A-0E38-4ADD-99E9-39C777F509D2}" dt="2021-05-15T17:45:16.539" v="290" actId="1076"/>
          <ac:picMkLst>
            <pc:docMk/>
            <pc:sldMk cId="2193077742" sldId="268"/>
            <ac:picMk id="8" creationId="{71B14FBE-A472-4A23-9276-8BB676BD505E}"/>
          </ac:picMkLst>
        </pc:picChg>
        <pc:picChg chg="mod">
          <ac:chgData name="Pan, Johnny [SLCUS]" userId="S::jpan29_its.jnj.com#ext#@devupconforg2.onmicrosoft.com::e89b7c81-dfa5-4484-ab6c-af5f75e8d6f0" providerId="AD" clId="Web-{A161833A-0E38-4ADD-99E9-39C777F509D2}" dt="2021-05-15T17:35:52.041" v="170" actId="1076"/>
          <ac:picMkLst>
            <pc:docMk/>
            <pc:sldMk cId="2193077742" sldId="268"/>
            <ac:picMk id="9" creationId="{C20C909B-2407-422A-B7CB-EB85745CD84E}"/>
          </ac:picMkLst>
        </pc:picChg>
      </pc:sldChg>
      <pc:sldChg chg="modSp">
        <pc:chgData name="Pan, Johnny [SLCUS]" userId="S::jpan29_its.jnj.com#ext#@devupconforg2.onmicrosoft.com::e89b7c81-dfa5-4484-ab6c-af5f75e8d6f0" providerId="AD" clId="Web-{A161833A-0E38-4ADD-99E9-39C777F509D2}" dt="2021-05-15T17:06:23.772" v="149" actId="20577"/>
        <pc:sldMkLst>
          <pc:docMk/>
          <pc:sldMk cId="3355506193" sldId="276"/>
        </pc:sldMkLst>
        <pc:spChg chg="mod">
          <ac:chgData name="Pan, Johnny [SLCUS]" userId="S::jpan29_its.jnj.com#ext#@devupconforg2.onmicrosoft.com::e89b7c81-dfa5-4484-ab6c-af5f75e8d6f0" providerId="AD" clId="Web-{A161833A-0E38-4ADD-99E9-39C777F509D2}" dt="2021-05-15T17:06:23.772" v="149" actId="20577"/>
          <ac:spMkLst>
            <pc:docMk/>
            <pc:sldMk cId="3355506193" sldId="276"/>
            <ac:spMk id="3" creationId="{C7735768-782A-4768-B4C2-28F315DB4658}"/>
          </ac:spMkLst>
        </pc:spChg>
      </pc:sldChg>
      <pc:sldChg chg="modSp">
        <pc:chgData name="Pan, Johnny [SLCUS]" userId="S::jpan29_its.jnj.com#ext#@devupconforg2.onmicrosoft.com::e89b7c81-dfa5-4484-ab6c-af5f75e8d6f0" providerId="AD" clId="Web-{A161833A-0E38-4ADD-99E9-39C777F509D2}" dt="2021-05-15T16:28:43.544" v="65" actId="20577"/>
        <pc:sldMkLst>
          <pc:docMk/>
          <pc:sldMk cId="3351440197" sldId="278"/>
        </pc:sldMkLst>
        <pc:spChg chg="mod">
          <ac:chgData name="Pan, Johnny [SLCUS]" userId="S::jpan29_its.jnj.com#ext#@devupconforg2.onmicrosoft.com::e89b7c81-dfa5-4484-ab6c-af5f75e8d6f0" providerId="AD" clId="Web-{A161833A-0E38-4ADD-99E9-39C777F509D2}" dt="2021-05-15T16:28:43.544" v="65" actId="20577"/>
          <ac:spMkLst>
            <pc:docMk/>
            <pc:sldMk cId="3351440197" sldId="278"/>
            <ac:spMk id="3" creationId="{8AB0CF37-D299-4043-A67A-9B8F56399298}"/>
          </ac:spMkLst>
        </pc:spChg>
      </pc:sldChg>
      <pc:sldChg chg="modSp">
        <pc:chgData name="Pan, Johnny [SLCUS]" userId="S::jpan29_its.jnj.com#ext#@devupconforg2.onmicrosoft.com::e89b7c81-dfa5-4484-ab6c-af5f75e8d6f0" providerId="AD" clId="Web-{A161833A-0E38-4ADD-99E9-39C777F509D2}" dt="2021-05-15T16:43:53.650" v="117" actId="14100"/>
        <pc:sldMkLst>
          <pc:docMk/>
          <pc:sldMk cId="490290261" sldId="279"/>
        </pc:sldMkLst>
        <pc:spChg chg="mod">
          <ac:chgData name="Pan, Johnny [SLCUS]" userId="S::jpan29_its.jnj.com#ext#@devupconforg2.onmicrosoft.com::e89b7c81-dfa5-4484-ab6c-af5f75e8d6f0" providerId="AD" clId="Web-{A161833A-0E38-4ADD-99E9-39C777F509D2}" dt="2021-05-15T16:43:53.650" v="117" actId="14100"/>
          <ac:spMkLst>
            <pc:docMk/>
            <pc:sldMk cId="490290261" sldId="279"/>
            <ac:spMk id="3" creationId="{C7735768-782A-4768-B4C2-28F315DB4658}"/>
          </ac:spMkLst>
        </pc:spChg>
      </pc:sldChg>
      <pc:sldChg chg="modSp">
        <pc:chgData name="Pan, Johnny [SLCUS]" userId="S::jpan29_its.jnj.com#ext#@devupconforg2.onmicrosoft.com::e89b7c81-dfa5-4484-ab6c-af5f75e8d6f0" providerId="AD" clId="Web-{A161833A-0E38-4ADD-99E9-39C777F509D2}" dt="2021-05-15T17:05:59.599" v="135" actId="20577"/>
        <pc:sldMkLst>
          <pc:docMk/>
          <pc:sldMk cId="1842681975" sldId="284"/>
        </pc:sldMkLst>
        <pc:spChg chg="mod">
          <ac:chgData name="Pan, Johnny [SLCUS]" userId="S::jpan29_its.jnj.com#ext#@devupconforg2.onmicrosoft.com::e89b7c81-dfa5-4484-ab6c-af5f75e8d6f0" providerId="AD" clId="Web-{A161833A-0E38-4ADD-99E9-39C777F509D2}" dt="2021-05-15T17:05:59.599" v="135" actId="20577"/>
          <ac:spMkLst>
            <pc:docMk/>
            <pc:sldMk cId="1842681975" sldId="284"/>
            <ac:spMk id="3" creationId="{C7735768-782A-4768-B4C2-28F315DB4658}"/>
          </ac:spMkLst>
        </pc:spChg>
      </pc:sldChg>
    </pc:docChg>
  </pc:docChgLst>
  <pc:docChgLst>
    <pc:chgData name="Raymund" userId="S::rj_ang_hotmail.com#ext#@devupconforg2.onmicrosoft.com::26be5d94-0eca-47d1-9326-801f809d0b80" providerId="AD" clId="Web-{F6E239A5-A440-4D85-9207-85493460BDD5}"/>
    <pc:docChg chg="modSld">
      <pc:chgData name="Raymund" userId="S::rj_ang_hotmail.com#ext#@devupconforg2.onmicrosoft.com::26be5d94-0eca-47d1-9326-801f809d0b80" providerId="AD" clId="Web-{F6E239A5-A440-4D85-9207-85493460BDD5}" dt="2021-05-15T16:59:28.787" v="163" actId="20577"/>
      <pc:docMkLst>
        <pc:docMk/>
      </pc:docMkLst>
      <pc:sldChg chg="addSp modSp">
        <pc:chgData name="Raymund" userId="S::rj_ang_hotmail.com#ext#@devupconforg2.onmicrosoft.com::26be5d94-0eca-47d1-9326-801f809d0b80" providerId="AD" clId="Web-{F6E239A5-A440-4D85-9207-85493460BDD5}" dt="2021-05-15T16:53:31.619" v="73" actId="1076"/>
        <pc:sldMkLst>
          <pc:docMk/>
          <pc:sldMk cId="2193077742" sldId="268"/>
        </pc:sldMkLst>
        <pc:spChg chg="add mod">
          <ac:chgData name="Raymund" userId="S::rj_ang_hotmail.com#ext#@devupconforg2.onmicrosoft.com::26be5d94-0eca-47d1-9326-801f809d0b80" providerId="AD" clId="Web-{F6E239A5-A440-4D85-9207-85493460BDD5}" dt="2021-05-15T16:53:31.619" v="73" actId="1076"/>
          <ac:spMkLst>
            <pc:docMk/>
            <pc:sldMk cId="2193077742" sldId="268"/>
            <ac:spMk id="3" creationId="{73067E39-D32C-4887-849C-9543E1F25F5A}"/>
          </ac:spMkLst>
        </pc:spChg>
      </pc:sldChg>
      <pc:sldChg chg="modSp">
        <pc:chgData name="Raymund" userId="S::rj_ang_hotmail.com#ext#@devupconforg2.onmicrosoft.com::26be5d94-0eca-47d1-9326-801f809d0b80" providerId="AD" clId="Web-{F6E239A5-A440-4D85-9207-85493460BDD5}" dt="2021-05-15T16:57:05.767" v="107" actId="20577"/>
        <pc:sldMkLst>
          <pc:docMk/>
          <pc:sldMk cId="1743986877" sldId="277"/>
        </pc:sldMkLst>
        <pc:spChg chg="mod">
          <ac:chgData name="Raymund" userId="S::rj_ang_hotmail.com#ext#@devupconforg2.onmicrosoft.com::26be5d94-0eca-47d1-9326-801f809d0b80" providerId="AD" clId="Web-{F6E239A5-A440-4D85-9207-85493460BDD5}" dt="2021-05-15T16:57:05.767" v="107" actId="20577"/>
          <ac:spMkLst>
            <pc:docMk/>
            <pc:sldMk cId="1743986877" sldId="277"/>
            <ac:spMk id="3" creationId="{C7735768-782A-4768-B4C2-28F315DB4658}"/>
          </ac:spMkLst>
        </pc:spChg>
      </pc:sldChg>
      <pc:sldChg chg="modSp">
        <pc:chgData name="Raymund" userId="S::rj_ang_hotmail.com#ext#@devupconforg2.onmicrosoft.com::26be5d94-0eca-47d1-9326-801f809d0b80" providerId="AD" clId="Web-{F6E239A5-A440-4D85-9207-85493460BDD5}" dt="2021-05-15T16:59:28.787" v="163" actId="20577"/>
        <pc:sldMkLst>
          <pc:docMk/>
          <pc:sldMk cId="490290261" sldId="279"/>
        </pc:sldMkLst>
        <pc:spChg chg="mod">
          <ac:chgData name="Raymund" userId="S::rj_ang_hotmail.com#ext#@devupconforg2.onmicrosoft.com::26be5d94-0eca-47d1-9326-801f809d0b80" providerId="AD" clId="Web-{F6E239A5-A440-4D85-9207-85493460BDD5}" dt="2021-05-15T16:59:28.787" v="163" actId="20577"/>
          <ac:spMkLst>
            <pc:docMk/>
            <pc:sldMk cId="490290261" sldId="279"/>
            <ac:spMk id="3" creationId="{C7735768-782A-4768-B4C2-28F315DB4658}"/>
          </ac:spMkLst>
        </pc:spChg>
      </pc:sldChg>
    </pc:docChg>
  </pc:docChgLst>
  <pc:docChgLst>
    <pc:chgData name="Nikkei Flores" userId="S::nikkei.flores_comcast.net#ext#@devupconforg2.onmicrosoft.com::f315be2a-8be7-4c2a-880c-af3b7a17da23" providerId="AD" clId="Web-{63AA4F58-19E0-47EE-ADDC-B4AF5A0A17C7}"/>
    <pc:docChg chg="modSld">
      <pc:chgData name="Nikkei Flores" userId="S::nikkei.flores_comcast.net#ext#@devupconforg2.onmicrosoft.com::f315be2a-8be7-4c2a-880c-af3b7a17da23" providerId="AD" clId="Web-{63AA4F58-19E0-47EE-ADDC-B4AF5A0A17C7}" dt="2021-05-15T17:20:29.389" v="107" actId="1076"/>
      <pc:docMkLst>
        <pc:docMk/>
      </pc:docMkLst>
      <pc:sldChg chg="modSp">
        <pc:chgData name="Nikkei Flores" userId="S::nikkei.flores_comcast.net#ext#@devupconforg2.onmicrosoft.com::f315be2a-8be7-4c2a-880c-af3b7a17da23" providerId="AD" clId="Web-{63AA4F58-19E0-47EE-ADDC-B4AF5A0A17C7}" dt="2021-05-15T17:20:29.389" v="107" actId="1076"/>
        <pc:sldMkLst>
          <pc:docMk/>
          <pc:sldMk cId="1743986877" sldId="277"/>
        </pc:sldMkLst>
        <pc:spChg chg="mod">
          <ac:chgData name="Nikkei Flores" userId="S::nikkei.flores_comcast.net#ext#@devupconforg2.onmicrosoft.com::f315be2a-8be7-4c2a-880c-af3b7a17da23" providerId="AD" clId="Web-{63AA4F58-19E0-47EE-ADDC-B4AF5A0A17C7}" dt="2021-05-15T17:20:29.389" v="107" actId="1076"/>
          <ac:spMkLst>
            <pc:docMk/>
            <pc:sldMk cId="1743986877" sldId="277"/>
            <ac:spMk id="3" creationId="{C7735768-782A-4768-B4C2-28F315DB4658}"/>
          </ac:spMkLst>
        </pc:spChg>
      </pc:sldChg>
      <pc:sldChg chg="modSp">
        <pc:chgData name="Nikkei Flores" userId="S::nikkei.flores_comcast.net#ext#@devupconforg2.onmicrosoft.com::f315be2a-8be7-4c2a-880c-af3b7a17da23" providerId="AD" clId="Web-{63AA4F58-19E0-47EE-ADDC-B4AF5A0A17C7}" dt="2021-05-15T17:17:47.958" v="81" actId="20577"/>
        <pc:sldMkLst>
          <pc:docMk/>
          <pc:sldMk cId="1842681975" sldId="284"/>
        </pc:sldMkLst>
        <pc:spChg chg="mod">
          <ac:chgData name="Nikkei Flores" userId="S::nikkei.flores_comcast.net#ext#@devupconforg2.onmicrosoft.com::f315be2a-8be7-4c2a-880c-af3b7a17da23" providerId="AD" clId="Web-{63AA4F58-19E0-47EE-ADDC-B4AF5A0A17C7}" dt="2021-05-15T17:17:47.958" v="81" actId="20577"/>
          <ac:spMkLst>
            <pc:docMk/>
            <pc:sldMk cId="1842681975" sldId="284"/>
            <ac:spMk id="3" creationId="{C7735768-782A-4768-B4C2-28F315DB4658}"/>
          </ac:spMkLst>
        </pc:spChg>
      </pc:sldChg>
    </pc:docChg>
  </pc:docChgLst>
  <pc:docChgLst>
    <pc:chgData name="Nikkei Flores" userId="S::nikkei.flores_comcast.net#ext#@devupconforg2.onmicrosoft.com::f315be2a-8be7-4c2a-880c-af3b7a17da23" providerId="AD" clId="Web-{4C342830-D4A1-49B8-A899-FE7F2D3BB78E}"/>
    <pc:docChg chg="modSld">
      <pc:chgData name="Nikkei Flores" userId="S::nikkei.flores_comcast.net#ext#@devupconforg2.onmicrosoft.com::f315be2a-8be7-4c2a-880c-af3b7a17da23" providerId="AD" clId="Web-{4C342830-D4A1-49B8-A899-FE7F2D3BB78E}" dt="2021-05-15T19:49:01.511" v="0" actId="1076"/>
      <pc:docMkLst>
        <pc:docMk/>
      </pc:docMkLst>
      <pc:sldChg chg="modSp">
        <pc:chgData name="Nikkei Flores" userId="S::nikkei.flores_comcast.net#ext#@devupconforg2.onmicrosoft.com::f315be2a-8be7-4c2a-880c-af3b7a17da23" providerId="AD" clId="Web-{4C342830-D4A1-49B8-A899-FE7F2D3BB78E}" dt="2021-05-15T19:49:01.511" v="0" actId="1076"/>
        <pc:sldMkLst>
          <pc:docMk/>
          <pc:sldMk cId="796487365" sldId="258"/>
        </pc:sldMkLst>
        <pc:spChg chg="mod">
          <ac:chgData name="Nikkei Flores" userId="S::nikkei.flores_comcast.net#ext#@devupconforg2.onmicrosoft.com::f315be2a-8be7-4c2a-880c-af3b7a17da23" providerId="AD" clId="Web-{4C342830-D4A1-49B8-A899-FE7F2D3BB78E}" dt="2021-05-15T19:49:01.511" v="0" actId="1076"/>
          <ac:spMkLst>
            <pc:docMk/>
            <pc:sldMk cId="796487365" sldId="258"/>
            <ac:spMk id="2" creationId="{1206A6C1-4A78-4B43-BB95-047D66B10A60}"/>
          </ac:spMkLst>
        </pc:spChg>
      </pc:sldChg>
    </pc:docChg>
  </pc:docChgLst>
  <pc:docChgLst>
    <pc:chgData name="Pan, Johnny [SLCUS]" userId="S::jpan29_its.jnj.com#ext#@devupconforg2.onmicrosoft.com::e89b7c81-dfa5-4484-ab6c-af5f75e8d6f0" providerId="AD" clId="Web-{521D2D94-0416-4ECB-BFAD-98C02B4A70F8}"/>
    <pc:docChg chg="addSld modSld">
      <pc:chgData name="Pan, Johnny [SLCUS]" userId="S::jpan29_its.jnj.com#ext#@devupconforg2.onmicrosoft.com::e89b7c81-dfa5-4484-ab6c-af5f75e8d6f0" providerId="AD" clId="Web-{521D2D94-0416-4ECB-BFAD-98C02B4A70F8}" dt="2021-05-15T02:15:40.211" v="158"/>
      <pc:docMkLst>
        <pc:docMk/>
      </pc:docMkLst>
      <pc:sldChg chg="delSp modSp">
        <pc:chgData name="Pan, Johnny [SLCUS]" userId="S::jpan29_its.jnj.com#ext#@devupconforg2.onmicrosoft.com::e89b7c81-dfa5-4484-ab6c-af5f75e8d6f0" providerId="AD" clId="Web-{521D2D94-0416-4ECB-BFAD-98C02B4A70F8}" dt="2021-05-15T02:15:09.365" v="157" actId="20577"/>
        <pc:sldMkLst>
          <pc:docMk/>
          <pc:sldMk cId="3645660036" sldId="265"/>
        </pc:sldMkLst>
        <pc:spChg chg="del">
          <ac:chgData name="Pan, Johnny [SLCUS]" userId="S::jpan29_its.jnj.com#ext#@devupconforg2.onmicrosoft.com::e89b7c81-dfa5-4484-ab6c-af5f75e8d6f0" providerId="AD" clId="Web-{521D2D94-0416-4ECB-BFAD-98C02B4A70F8}" dt="2021-05-15T02:09:54.907" v="24"/>
          <ac:spMkLst>
            <pc:docMk/>
            <pc:sldMk cId="3645660036" sldId="265"/>
            <ac:spMk id="2" creationId="{1BAFB4E9-D79C-4C9A-9C11-B09D5C77DCDE}"/>
          </ac:spMkLst>
        </pc:spChg>
        <pc:spChg chg="mod">
          <ac:chgData name="Pan, Johnny [SLCUS]" userId="S::jpan29_its.jnj.com#ext#@devupconforg2.onmicrosoft.com::e89b7c81-dfa5-4484-ab6c-af5f75e8d6f0" providerId="AD" clId="Web-{521D2D94-0416-4ECB-BFAD-98C02B4A70F8}" dt="2021-05-15T02:15:09.365" v="157" actId="20577"/>
          <ac:spMkLst>
            <pc:docMk/>
            <pc:sldMk cId="3645660036" sldId="265"/>
            <ac:spMk id="3" creationId="{3696F8E6-9916-4289-B3D2-B0F003F77E07}"/>
          </ac:spMkLst>
        </pc:spChg>
      </pc:sldChg>
      <pc:sldChg chg="new">
        <pc:chgData name="Pan, Johnny [SLCUS]" userId="S::jpan29_its.jnj.com#ext#@devupconforg2.onmicrosoft.com::e89b7c81-dfa5-4484-ab6c-af5f75e8d6f0" providerId="AD" clId="Web-{521D2D94-0416-4ECB-BFAD-98C02B4A70F8}" dt="2021-05-15T02:15:40.211" v="158"/>
        <pc:sldMkLst>
          <pc:docMk/>
          <pc:sldMk cId="1645500170" sldId="267"/>
        </pc:sldMkLst>
      </pc:sldChg>
    </pc:docChg>
  </pc:docChgLst>
  <pc:docChgLst>
    <pc:chgData name="Emily Rojas Patzan" userId="S::rojasemily2005_gmail.com#ext#@devupconforg2.onmicrosoft.com::58190753-c738-43db-81b7-f4c0f3a0fe99" providerId="AD" clId="Web-{7AB8C7D2-B2FA-4DCF-BAD9-8AC9271261EE}"/>
    <pc:docChg chg="addSld modSld">
      <pc:chgData name="Emily Rojas Patzan" userId="S::rojasemily2005_gmail.com#ext#@devupconforg2.onmicrosoft.com::58190753-c738-43db-81b7-f4c0f3a0fe99" providerId="AD" clId="Web-{7AB8C7D2-B2FA-4DCF-BAD9-8AC9271261EE}" dt="2021-05-15T15:18:34.756" v="109" actId="20577"/>
      <pc:docMkLst>
        <pc:docMk/>
      </pc:docMkLst>
      <pc:sldChg chg="modSp">
        <pc:chgData name="Emily Rojas Patzan" userId="S::rojasemily2005_gmail.com#ext#@devupconforg2.onmicrosoft.com::58190753-c738-43db-81b7-f4c0f3a0fe99" providerId="AD" clId="Web-{7AB8C7D2-B2FA-4DCF-BAD9-8AC9271261EE}" dt="2021-05-15T15:16:26.269" v="22" actId="20577"/>
        <pc:sldMkLst>
          <pc:docMk/>
          <pc:sldMk cId="3645660036" sldId="265"/>
        </pc:sldMkLst>
        <pc:spChg chg="mod">
          <ac:chgData name="Emily Rojas Patzan" userId="S::rojasemily2005_gmail.com#ext#@devupconforg2.onmicrosoft.com::58190753-c738-43db-81b7-f4c0f3a0fe99" providerId="AD" clId="Web-{7AB8C7D2-B2FA-4DCF-BAD9-8AC9271261EE}" dt="2021-05-15T15:16:26.269" v="22" actId="20577"/>
          <ac:spMkLst>
            <pc:docMk/>
            <pc:sldMk cId="3645660036" sldId="265"/>
            <ac:spMk id="3" creationId="{3696F8E6-9916-4289-B3D2-B0F003F77E07}"/>
          </ac:spMkLst>
        </pc:spChg>
      </pc:sldChg>
      <pc:sldChg chg="modSp new">
        <pc:chgData name="Emily Rojas Patzan" userId="S::rojasemily2005_gmail.com#ext#@devupconforg2.onmicrosoft.com::58190753-c738-43db-81b7-f4c0f3a0fe99" providerId="AD" clId="Web-{7AB8C7D2-B2FA-4DCF-BAD9-8AC9271261EE}" dt="2021-05-15T15:18:34.756" v="109" actId="20577"/>
        <pc:sldMkLst>
          <pc:docMk/>
          <pc:sldMk cId="292500212" sldId="274"/>
        </pc:sldMkLst>
        <pc:spChg chg="mod">
          <ac:chgData name="Emily Rojas Patzan" userId="S::rojasemily2005_gmail.com#ext#@devupconforg2.onmicrosoft.com::58190753-c738-43db-81b7-f4c0f3a0fe99" providerId="AD" clId="Web-{7AB8C7D2-B2FA-4DCF-BAD9-8AC9271261EE}" dt="2021-05-15T15:18:34.756" v="109" actId="20577"/>
          <ac:spMkLst>
            <pc:docMk/>
            <pc:sldMk cId="292500212" sldId="274"/>
            <ac:spMk id="2" creationId="{C624A5F1-F6B4-4937-A956-352061CE475D}"/>
          </ac:spMkLst>
        </pc:spChg>
      </pc:sldChg>
    </pc:docChg>
  </pc:docChgLst>
  <pc:docChgLst>
    <pc:chgData name="John Barto" userId="S::jobarto_microsoft.com#ext#@devupconforg2.onmicrosoft.com::3e5a877d-8aa2-4005-8396-18dd65247fd7" providerId="AD" clId="Web-{B0A1CCA4-2E76-4873-8E30-9080AE4245E7}"/>
    <pc:docChg chg="modSld">
      <pc:chgData name="John Barto" userId="S::jobarto_microsoft.com#ext#@devupconforg2.onmicrosoft.com::3e5a877d-8aa2-4005-8396-18dd65247fd7" providerId="AD" clId="Web-{B0A1CCA4-2E76-4873-8E30-9080AE4245E7}" dt="2021-05-15T20:26:56.852" v="0" actId="1076"/>
      <pc:docMkLst>
        <pc:docMk/>
      </pc:docMkLst>
      <pc:sldChg chg="modSp">
        <pc:chgData name="John Barto" userId="S::jobarto_microsoft.com#ext#@devupconforg2.onmicrosoft.com::3e5a877d-8aa2-4005-8396-18dd65247fd7" providerId="AD" clId="Web-{B0A1CCA4-2E76-4873-8E30-9080AE4245E7}" dt="2021-05-15T20:26:56.852" v="0" actId="1076"/>
        <pc:sldMkLst>
          <pc:docMk/>
          <pc:sldMk cId="1500893782" sldId="10650"/>
        </pc:sldMkLst>
        <pc:picChg chg="mod">
          <ac:chgData name="John Barto" userId="S::jobarto_microsoft.com#ext#@devupconforg2.onmicrosoft.com::3e5a877d-8aa2-4005-8396-18dd65247fd7" providerId="AD" clId="Web-{B0A1CCA4-2E76-4873-8E30-9080AE4245E7}" dt="2021-05-15T20:26:56.852" v="0" actId="1076"/>
          <ac:picMkLst>
            <pc:docMk/>
            <pc:sldMk cId="1500893782" sldId="10650"/>
            <ac:picMk id="5" creationId="{97338ECB-BE31-434C-8658-66D3A41ECC98}"/>
          </ac:picMkLst>
        </pc:picChg>
      </pc:sldChg>
    </pc:docChg>
  </pc:docChgLst>
  <pc:docChgLst>
    <pc:chgData name="Nikkei Flores" userId="S::nikkei.flores_comcast.net#ext#@devupconforg2.onmicrosoft.com::f315be2a-8be7-4c2a-880c-af3b7a17da23" providerId="AD" clId="Web-{7103D773-A255-4916-8166-FEFFFB62C420}"/>
    <pc:docChg chg="addSld delSld">
      <pc:chgData name="Nikkei Flores" userId="S::nikkei.flores_comcast.net#ext#@devupconforg2.onmicrosoft.com::f315be2a-8be7-4c2a-880c-af3b7a17da23" providerId="AD" clId="Web-{7103D773-A255-4916-8166-FEFFFB62C420}" dt="2021-05-16T15:03:01.628" v="22"/>
      <pc:docMkLst>
        <pc:docMk/>
      </pc:docMkLst>
      <pc:sldChg chg="add del">
        <pc:chgData name="Nikkei Flores" userId="S::nikkei.flores_comcast.net#ext#@devupconforg2.onmicrosoft.com::f315be2a-8be7-4c2a-880c-af3b7a17da23" providerId="AD" clId="Web-{7103D773-A255-4916-8166-FEFFFB62C420}" dt="2021-05-16T15:02:26.955" v="1"/>
        <pc:sldMkLst>
          <pc:docMk/>
          <pc:sldMk cId="1199753370" sldId="256"/>
        </pc:sldMkLst>
      </pc:sldChg>
      <pc:sldChg chg="del">
        <pc:chgData name="Nikkei Flores" userId="S::nikkei.flores_comcast.net#ext#@devupconforg2.onmicrosoft.com::f315be2a-8be7-4c2a-880c-af3b7a17da23" providerId="AD" clId="Web-{7103D773-A255-4916-8166-FEFFFB62C420}" dt="2021-05-16T15:02:40.611" v="11"/>
        <pc:sldMkLst>
          <pc:docMk/>
          <pc:sldMk cId="1418849055" sldId="257"/>
        </pc:sldMkLst>
      </pc:sldChg>
      <pc:sldChg chg="del">
        <pc:chgData name="Nikkei Flores" userId="S::nikkei.flores_comcast.net#ext#@devupconforg2.onmicrosoft.com::f315be2a-8be7-4c2a-880c-af3b7a17da23" providerId="AD" clId="Web-{7103D773-A255-4916-8166-FEFFFB62C420}" dt="2021-05-16T15:02:40.127" v="10"/>
        <pc:sldMkLst>
          <pc:docMk/>
          <pc:sldMk cId="4235027065" sldId="259"/>
        </pc:sldMkLst>
      </pc:sldChg>
      <pc:sldChg chg="del">
        <pc:chgData name="Nikkei Flores" userId="S::nikkei.flores_comcast.net#ext#@devupconforg2.onmicrosoft.com::f315be2a-8be7-4c2a-880c-af3b7a17da23" providerId="AD" clId="Web-{7103D773-A255-4916-8166-FEFFFB62C420}" dt="2021-05-16T15:02:39.393" v="9"/>
        <pc:sldMkLst>
          <pc:docMk/>
          <pc:sldMk cId="1081683304" sldId="260"/>
        </pc:sldMkLst>
      </pc:sldChg>
      <pc:sldChg chg="del">
        <pc:chgData name="Nikkei Flores" userId="S::nikkei.flores_comcast.net#ext#@devupconforg2.onmicrosoft.com::f315be2a-8be7-4c2a-880c-af3b7a17da23" providerId="AD" clId="Web-{7103D773-A255-4916-8166-FEFFFB62C420}" dt="2021-05-16T15:02:37.846" v="8"/>
        <pc:sldMkLst>
          <pc:docMk/>
          <pc:sldMk cId="1891445855" sldId="261"/>
        </pc:sldMkLst>
      </pc:sldChg>
      <pc:sldChg chg="del">
        <pc:chgData name="Nikkei Flores" userId="S::nikkei.flores_comcast.net#ext#@devupconforg2.onmicrosoft.com::f315be2a-8be7-4c2a-880c-af3b7a17da23" providerId="AD" clId="Web-{7103D773-A255-4916-8166-FEFFFB62C420}" dt="2021-05-16T15:02:36.517" v="7"/>
        <pc:sldMkLst>
          <pc:docMk/>
          <pc:sldMk cId="1106425459" sldId="262"/>
        </pc:sldMkLst>
      </pc:sldChg>
      <pc:sldChg chg="del">
        <pc:chgData name="Nikkei Flores" userId="S::nikkei.flores_comcast.net#ext#@devupconforg2.onmicrosoft.com::f315be2a-8be7-4c2a-880c-af3b7a17da23" providerId="AD" clId="Web-{7103D773-A255-4916-8166-FEFFFB62C420}" dt="2021-05-16T15:02:35.924" v="6"/>
        <pc:sldMkLst>
          <pc:docMk/>
          <pc:sldMk cId="3453140499" sldId="263"/>
        </pc:sldMkLst>
      </pc:sldChg>
      <pc:sldChg chg="del">
        <pc:chgData name="Nikkei Flores" userId="S::nikkei.flores_comcast.net#ext#@devupconforg2.onmicrosoft.com::f315be2a-8be7-4c2a-880c-af3b7a17da23" providerId="AD" clId="Web-{7103D773-A255-4916-8166-FEFFFB62C420}" dt="2021-05-16T15:02:33.377" v="5"/>
        <pc:sldMkLst>
          <pc:docMk/>
          <pc:sldMk cId="3645660036" sldId="265"/>
        </pc:sldMkLst>
      </pc:sldChg>
      <pc:sldChg chg="del">
        <pc:chgData name="Nikkei Flores" userId="S::nikkei.flores_comcast.net#ext#@devupconforg2.onmicrosoft.com::f315be2a-8be7-4c2a-880c-af3b7a17da23" providerId="AD" clId="Web-{7103D773-A255-4916-8166-FEFFFB62C420}" dt="2021-05-16T15:02:44.455" v="13"/>
        <pc:sldMkLst>
          <pc:docMk/>
          <pc:sldMk cId="906238848" sldId="266"/>
        </pc:sldMkLst>
      </pc:sldChg>
      <pc:sldChg chg="del">
        <pc:chgData name="Nikkei Flores" userId="S::nikkei.flores_comcast.net#ext#@devupconforg2.onmicrosoft.com::f315be2a-8be7-4c2a-880c-af3b7a17da23" providerId="AD" clId="Web-{7103D773-A255-4916-8166-FEFFFB62C420}" dt="2021-05-16T15:02:31.392" v="2"/>
        <pc:sldMkLst>
          <pc:docMk/>
          <pc:sldMk cId="1645500170" sldId="267"/>
        </pc:sldMkLst>
      </pc:sldChg>
      <pc:sldChg chg="del">
        <pc:chgData name="Nikkei Flores" userId="S::nikkei.flores_comcast.net#ext#@devupconforg2.onmicrosoft.com::f315be2a-8be7-4c2a-880c-af3b7a17da23" providerId="AD" clId="Web-{7103D773-A255-4916-8166-FEFFFB62C420}" dt="2021-05-16T15:02:32.033" v="3"/>
        <pc:sldMkLst>
          <pc:docMk/>
          <pc:sldMk cId="492767718" sldId="269"/>
        </pc:sldMkLst>
      </pc:sldChg>
      <pc:sldChg chg="del">
        <pc:chgData name="Nikkei Flores" userId="S::nikkei.flores_comcast.net#ext#@devupconforg2.onmicrosoft.com::f315be2a-8be7-4c2a-880c-af3b7a17da23" providerId="AD" clId="Web-{7103D773-A255-4916-8166-FEFFFB62C420}" dt="2021-05-16T15:02:41.502" v="12"/>
        <pc:sldMkLst>
          <pc:docMk/>
          <pc:sldMk cId="672132460" sldId="275"/>
        </pc:sldMkLst>
      </pc:sldChg>
      <pc:sldChg chg="del">
        <pc:chgData name="Nikkei Flores" userId="S::nikkei.flores_comcast.net#ext#@devupconforg2.onmicrosoft.com::f315be2a-8be7-4c2a-880c-af3b7a17da23" providerId="AD" clId="Web-{7103D773-A255-4916-8166-FEFFFB62C420}" dt="2021-05-16T15:02:32.689" v="4"/>
        <pc:sldMkLst>
          <pc:docMk/>
          <pc:sldMk cId="3351440197" sldId="278"/>
        </pc:sldMkLst>
      </pc:sldChg>
      <pc:sldChg chg="del">
        <pc:chgData name="Nikkei Flores" userId="S::nikkei.flores_comcast.net#ext#@devupconforg2.onmicrosoft.com::f315be2a-8be7-4c2a-880c-af3b7a17da23" providerId="AD" clId="Web-{7103D773-A255-4916-8166-FEFFFB62C420}" dt="2021-05-16T15:02:46.940" v="15"/>
        <pc:sldMkLst>
          <pc:docMk/>
          <pc:sldMk cId="134103555" sldId="285"/>
        </pc:sldMkLst>
      </pc:sldChg>
      <pc:sldChg chg="del">
        <pc:chgData name="Nikkei Flores" userId="S::nikkei.flores_comcast.net#ext#@devupconforg2.onmicrosoft.com::f315be2a-8be7-4c2a-880c-af3b7a17da23" providerId="AD" clId="Web-{7103D773-A255-4916-8166-FEFFFB62C420}" dt="2021-05-16T15:02:46.127" v="14"/>
        <pc:sldMkLst>
          <pc:docMk/>
          <pc:sldMk cId="2821982339" sldId="286"/>
        </pc:sldMkLst>
      </pc:sldChg>
      <pc:sldChg chg="del">
        <pc:chgData name="Nikkei Flores" userId="S::nikkei.flores_comcast.net#ext#@devupconforg2.onmicrosoft.com::f315be2a-8be7-4c2a-880c-af3b7a17da23" providerId="AD" clId="Web-{7103D773-A255-4916-8166-FEFFFB62C420}" dt="2021-05-16T15:02:54.096" v="20"/>
        <pc:sldMkLst>
          <pc:docMk/>
          <pc:sldMk cId="2386291292" sldId="288"/>
        </pc:sldMkLst>
      </pc:sldChg>
      <pc:sldChg chg="del">
        <pc:chgData name="Nikkei Flores" userId="S::nikkei.flores_comcast.net#ext#@devupconforg2.onmicrosoft.com::f315be2a-8be7-4c2a-880c-af3b7a17da23" providerId="AD" clId="Web-{7103D773-A255-4916-8166-FEFFFB62C420}" dt="2021-05-16T15:02:59.034" v="21"/>
        <pc:sldMkLst>
          <pc:docMk/>
          <pc:sldMk cId="1073049514" sldId="10649"/>
        </pc:sldMkLst>
      </pc:sldChg>
      <pc:sldChg chg="del">
        <pc:chgData name="Nikkei Flores" userId="S::nikkei.flores_comcast.net#ext#@devupconforg2.onmicrosoft.com::f315be2a-8be7-4c2a-880c-af3b7a17da23" providerId="AD" clId="Web-{7103D773-A255-4916-8166-FEFFFB62C420}" dt="2021-05-16T15:03:01.628" v="22"/>
        <pc:sldMkLst>
          <pc:docMk/>
          <pc:sldMk cId="1928849786" sldId="10655"/>
        </pc:sldMkLst>
      </pc:sldChg>
      <pc:sldChg chg="del">
        <pc:chgData name="Nikkei Flores" userId="S::nikkei.flores_comcast.net#ext#@devupconforg2.onmicrosoft.com::f315be2a-8be7-4c2a-880c-af3b7a17da23" providerId="AD" clId="Web-{7103D773-A255-4916-8166-FEFFFB62C420}" dt="2021-05-16T15:02:48.893" v="16"/>
        <pc:sldMkLst>
          <pc:docMk/>
          <pc:sldMk cId="3769415331" sldId="10662"/>
        </pc:sldMkLst>
      </pc:sldChg>
      <pc:sldChg chg="del">
        <pc:chgData name="Nikkei Flores" userId="S::nikkei.flores_comcast.net#ext#@devupconforg2.onmicrosoft.com::f315be2a-8be7-4c2a-880c-af3b7a17da23" providerId="AD" clId="Web-{7103D773-A255-4916-8166-FEFFFB62C420}" dt="2021-05-16T15:02:51.299" v="18"/>
        <pc:sldMkLst>
          <pc:docMk/>
          <pc:sldMk cId="233801951" sldId="10663"/>
        </pc:sldMkLst>
      </pc:sldChg>
      <pc:sldChg chg="del">
        <pc:chgData name="Nikkei Flores" userId="S::nikkei.flores_comcast.net#ext#@devupconforg2.onmicrosoft.com::f315be2a-8be7-4c2a-880c-af3b7a17da23" providerId="AD" clId="Web-{7103D773-A255-4916-8166-FEFFFB62C420}" dt="2021-05-16T15:02:50.393" v="17"/>
        <pc:sldMkLst>
          <pc:docMk/>
          <pc:sldMk cId="448452189" sldId="10664"/>
        </pc:sldMkLst>
      </pc:sldChg>
      <pc:sldChg chg="del">
        <pc:chgData name="Nikkei Flores" userId="S::nikkei.flores_comcast.net#ext#@devupconforg2.onmicrosoft.com::f315be2a-8be7-4c2a-880c-af3b7a17da23" providerId="AD" clId="Web-{7103D773-A255-4916-8166-FEFFFB62C420}" dt="2021-05-16T15:02:51.752" v="19"/>
        <pc:sldMkLst>
          <pc:docMk/>
          <pc:sldMk cId="123197669" sldId="10665"/>
        </pc:sldMkLst>
      </pc:sldChg>
    </pc:docChg>
  </pc:docChgLst>
  <pc:docChgLst>
    <pc:chgData name="Nikkei Flores" userId="28a18fb1a7f70745" providerId="LiveId" clId="{FC6E2E66-7B68-4447-B998-F1D5FFDCA4AE}"/>
    <pc:docChg chg="undo custSel addSld delSld modSld sldOrd">
      <pc:chgData name="Nikkei Flores" userId="28a18fb1a7f70745" providerId="LiveId" clId="{FC6E2E66-7B68-4447-B998-F1D5FFDCA4AE}" dt="2021-05-16T15:01:48.909" v="9859" actId="14100"/>
      <pc:docMkLst>
        <pc:docMk/>
      </pc:docMkLst>
      <pc:sldChg chg="addSp delSp modSp mod ord setBg modAnim modNotesTx">
        <pc:chgData name="Nikkei Flores" userId="28a18fb1a7f70745" providerId="LiveId" clId="{FC6E2E66-7B68-4447-B998-F1D5FFDCA4AE}" dt="2021-05-16T14:06:33.512" v="9105" actId="14100"/>
        <pc:sldMkLst>
          <pc:docMk/>
          <pc:sldMk cId="1199753370" sldId="256"/>
        </pc:sldMkLst>
        <pc:spChg chg="add del mod">
          <ac:chgData name="Nikkei Flores" userId="28a18fb1a7f70745" providerId="LiveId" clId="{FC6E2E66-7B68-4447-B998-F1D5FFDCA4AE}" dt="2021-05-15T20:23:19.374" v="19" actId="478"/>
          <ac:spMkLst>
            <pc:docMk/>
            <pc:sldMk cId="1199753370" sldId="256"/>
            <ac:spMk id="2" creationId="{AFB71E01-C96A-49B8-A515-38E28DBBE6FE}"/>
          </ac:spMkLst>
        </pc:spChg>
        <pc:spChg chg="add del mod">
          <ac:chgData name="Nikkei Flores" userId="28a18fb1a7f70745" providerId="LiveId" clId="{FC6E2E66-7B68-4447-B998-F1D5FFDCA4AE}" dt="2021-05-15T20:23:13.667" v="16" actId="478"/>
          <ac:spMkLst>
            <pc:docMk/>
            <pc:sldMk cId="1199753370" sldId="256"/>
            <ac:spMk id="6" creationId="{D0138E30-1716-8640-A739-C41CDA94709B}"/>
          </ac:spMkLst>
        </pc:spChg>
        <pc:spChg chg="add del mod">
          <ac:chgData name="Nikkei Flores" userId="28a18fb1a7f70745" providerId="LiveId" clId="{FC6E2E66-7B68-4447-B998-F1D5FFDCA4AE}" dt="2021-05-15T20:23:21.322" v="21" actId="478"/>
          <ac:spMkLst>
            <pc:docMk/>
            <pc:sldMk cId="1199753370" sldId="256"/>
            <ac:spMk id="8" creationId="{8E1234FA-BA39-604E-BB49-FAB2DDFFA19F}"/>
          </ac:spMkLst>
        </pc:spChg>
        <pc:spChg chg="add mod">
          <ac:chgData name="Nikkei Flores" userId="28a18fb1a7f70745" providerId="LiveId" clId="{FC6E2E66-7B68-4447-B998-F1D5FFDCA4AE}" dt="2021-05-15T21:19:46.121" v="1543" actId="14100"/>
          <ac:spMkLst>
            <pc:docMk/>
            <pc:sldMk cId="1199753370" sldId="256"/>
            <ac:spMk id="10" creationId="{E35DA55C-BD52-B847-BC31-A40A96DE788C}"/>
          </ac:spMkLst>
        </pc:spChg>
        <pc:spChg chg="add del mod">
          <ac:chgData name="Nikkei Flores" userId="28a18fb1a7f70745" providerId="LiveId" clId="{FC6E2E66-7B68-4447-B998-F1D5FFDCA4AE}" dt="2021-05-16T00:32:52.428" v="8412" actId="478"/>
          <ac:spMkLst>
            <pc:docMk/>
            <pc:sldMk cId="1199753370" sldId="256"/>
            <ac:spMk id="15" creationId="{6ECDEBE7-813C-E04C-9574-69F8C5DECACB}"/>
          </ac:spMkLst>
        </pc:spChg>
        <pc:spChg chg="add del mod">
          <ac:chgData name="Nikkei Flores" userId="28a18fb1a7f70745" providerId="LiveId" clId="{FC6E2E66-7B68-4447-B998-F1D5FFDCA4AE}" dt="2021-05-16T00:32:58.605" v="8416" actId="478"/>
          <ac:spMkLst>
            <pc:docMk/>
            <pc:sldMk cId="1199753370" sldId="256"/>
            <ac:spMk id="16" creationId="{6B885E29-2CD6-2D4E-94E3-8EC1497CBD3C}"/>
          </ac:spMkLst>
        </pc:spChg>
        <pc:spChg chg="add del mod">
          <ac:chgData name="Nikkei Flores" userId="28a18fb1a7f70745" providerId="LiveId" clId="{FC6E2E66-7B68-4447-B998-F1D5FFDCA4AE}" dt="2021-05-16T00:32:56.729" v="8415" actId="478"/>
          <ac:spMkLst>
            <pc:docMk/>
            <pc:sldMk cId="1199753370" sldId="256"/>
            <ac:spMk id="17" creationId="{D1DD96B8-D5F4-0244-95D5-325BFC00EE4E}"/>
          </ac:spMkLst>
        </pc:spChg>
        <pc:spChg chg="add del mod">
          <ac:chgData name="Nikkei Flores" userId="28a18fb1a7f70745" providerId="LiveId" clId="{FC6E2E66-7B68-4447-B998-F1D5FFDCA4AE}" dt="2021-05-16T00:32:48.506" v="8409" actId="478"/>
          <ac:spMkLst>
            <pc:docMk/>
            <pc:sldMk cId="1199753370" sldId="256"/>
            <ac:spMk id="18" creationId="{C7ADFA01-9898-FD43-A4DC-BFC8F8532D77}"/>
          </ac:spMkLst>
        </pc:spChg>
        <pc:spChg chg="add del mod">
          <ac:chgData name="Nikkei Flores" userId="28a18fb1a7f70745" providerId="LiveId" clId="{FC6E2E66-7B68-4447-B998-F1D5FFDCA4AE}" dt="2021-05-16T00:32:45.521" v="8407" actId="478"/>
          <ac:spMkLst>
            <pc:docMk/>
            <pc:sldMk cId="1199753370" sldId="256"/>
            <ac:spMk id="19" creationId="{703DE041-1AFB-5044-8701-C92B853867CE}"/>
          </ac:spMkLst>
        </pc:spChg>
        <pc:spChg chg="add del mod">
          <ac:chgData name="Nikkei Flores" userId="28a18fb1a7f70745" providerId="LiveId" clId="{FC6E2E66-7B68-4447-B998-F1D5FFDCA4AE}" dt="2021-05-16T00:32:43.812" v="8405" actId="478"/>
          <ac:spMkLst>
            <pc:docMk/>
            <pc:sldMk cId="1199753370" sldId="256"/>
            <ac:spMk id="24" creationId="{C8B1BCEF-36D4-5446-BD73-B0756EF503DD}"/>
          </ac:spMkLst>
        </pc:spChg>
        <pc:spChg chg="add del mod">
          <ac:chgData name="Nikkei Flores" userId="28a18fb1a7f70745" providerId="LiveId" clId="{FC6E2E66-7B68-4447-B998-F1D5FFDCA4AE}" dt="2021-05-16T00:32:43.812" v="8405" actId="478"/>
          <ac:spMkLst>
            <pc:docMk/>
            <pc:sldMk cId="1199753370" sldId="256"/>
            <ac:spMk id="25" creationId="{D6564D9E-D3E7-5B47-8AA5-B723A7BE6932}"/>
          </ac:spMkLst>
        </pc:spChg>
        <pc:spChg chg="add del mod">
          <ac:chgData name="Nikkei Flores" userId="28a18fb1a7f70745" providerId="LiveId" clId="{FC6E2E66-7B68-4447-B998-F1D5FFDCA4AE}" dt="2021-05-16T00:32:55.023" v="8414" actId="478"/>
          <ac:spMkLst>
            <pc:docMk/>
            <pc:sldMk cId="1199753370" sldId="256"/>
            <ac:spMk id="26" creationId="{30822DA2-5E9A-F94F-AEB7-9E794A3572CB}"/>
          </ac:spMkLst>
        </pc:spChg>
        <pc:spChg chg="add mod">
          <ac:chgData name="Nikkei Flores" userId="28a18fb1a7f70745" providerId="LiveId" clId="{FC6E2E66-7B68-4447-B998-F1D5FFDCA4AE}" dt="2021-05-16T14:06:33.512" v="9105" actId="14100"/>
          <ac:spMkLst>
            <pc:docMk/>
            <pc:sldMk cId="1199753370" sldId="256"/>
            <ac:spMk id="35" creationId="{BA1774BD-F84D-EC4D-B8B7-CA515536CB14}"/>
          </ac:spMkLst>
        </pc:spChg>
        <pc:picChg chg="mod">
          <ac:chgData name="Nikkei Flores" userId="28a18fb1a7f70745" providerId="LiveId" clId="{FC6E2E66-7B68-4447-B998-F1D5FFDCA4AE}" dt="2021-05-16T01:33:22.733" v="8466" actId="1076"/>
          <ac:picMkLst>
            <pc:docMk/>
            <pc:sldMk cId="1199753370" sldId="256"/>
            <ac:picMk id="4" creationId="{87E5CC3C-3769-4604-B121-2E67E8889BA7}"/>
          </ac:picMkLst>
        </pc:picChg>
        <pc:picChg chg="add del mod modCrop">
          <ac:chgData name="Nikkei Flores" userId="28a18fb1a7f70745" providerId="LiveId" clId="{FC6E2E66-7B68-4447-B998-F1D5FFDCA4AE}" dt="2021-05-16T01:28:26.948" v="8433" actId="478"/>
          <ac:picMkLst>
            <pc:docMk/>
            <pc:sldMk cId="1199753370" sldId="256"/>
            <ac:picMk id="5" creationId="{97338ECB-BE31-434C-8658-66D3A41ECC98}"/>
          </ac:picMkLst>
        </pc:picChg>
        <pc:picChg chg="add del mod">
          <ac:chgData name="Nikkei Flores" userId="28a18fb1a7f70745" providerId="LiveId" clId="{FC6E2E66-7B68-4447-B998-F1D5FFDCA4AE}" dt="2021-05-16T01:28:28.613" v="8434" actId="478"/>
          <ac:picMkLst>
            <pc:docMk/>
            <pc:sldMk cId="1199753370" sldId="256"/>
            <ac:picMk id="9" creationId="{363BD041-9DE5-BA4B-8302-D52E3098B5B4}"/>
          </ac:picMkLst>
        </pc:picChg>
        <pc:picChg chg="add del mod">
          <ac:chgData name="Nikkei Flores" userId="28a18fb1a7f70745" providerId="LiveId" clId="{FC6E2E66-7B68-4447-B998-F1D5FFDCA4AE}" dt="2021-05-16T00:32:46.207" v="8408" actId="478"/>
          <ac:picMkLst>
            <pc:docMk/>
            <pc:sldMk cId="1199753370" sldId="256"/>
            <ac:picMk id="11" creationId="{BC904BD0-9DC5-5A46-8401-883C1D44C3E9}"/>
          </ac:picMkLst>
        </pc:picChg>
        <pc:picChg chg="add del mod">
          <ac:chgData name="Nikkei Flores" userId="28a18fb1a7f70745" providerId="LiveId" clId="{FC6E2E66-7B68-4447-B998-F1D5FFDCA4AE}" dt="2021-05-16T00:32:43.812" v="8405" actId="478"/>
          <ac:picMkLst>
            <pc:docMk/>
            <pc:sldMk cId="1199753370" sldId="256"/>
            <ac:picMk id="12" creationId="{76640811-10AF-4149-A56A-6BEE916637D2}"/>
          </ac:picMkLst>
        </pc:picChg>
        <pc:picChg chg="add del mod">
          <ac:chgData name="Nikkei Flores" userId="28a18fb1a7f70745" providerId="LiveId" clId="{FC6E2E66-7B68-4447-B998-F1D5FFDCA4AE}" dt="2021-05-16T00:32:50.577" v="8411" actId="478"/>
          <ac:picMkLst>
            <pc:docMk/>
            <pc:sldMk cId="1199753370" sldId="256"/>
            <ac:picMk id="13" creationId="{0F813D63-AD8F-824F-90CF-7C7AC72C161D}"/>
          </ac:picMkLst>
        </pc:picChg>
        <pc:picChg chg="add del mod">
          <ac:chgData name="Nikkei Flores" userId="28a18fb1a7f70745" providerId="LiveId" clId="{FC6E2E66-7B68-4447-B998-F1D5FFDCA4AE}" dt="2021-05-16T00:32:43.812" v="8405" actId="478"/>
          <ac:picMkLst>
            <pc:docMk/>
            <pc:sldMk cId="1199753370" sldId="256"/>
            <ac:picMk id="14" creationId="{F654016A-0D44-8B46-8B41-6878FB13E80A}"/>
          </ac:picMkLst>
        </pc:picChg>
        <pc:picChg chg="add del mod">
          <ac:chgData name="Nikkei Flores" userId="28a18fb1a7f70745" providerId="LiveId" clId="{FC6E2E66-7B68-4447-B998-F1D5FFDCA4AE}" dt="2021-05-16T00:32:53.300" v="8413" actId="478"/>
          <ac:picMkLst>
            <pc:docMk/>
            <pc:sldMk cId="1199753370" sldId="256"/>
            <ac:picMk id="20" creationId="{7710F73F-D2DF-A94B-A42F-E2F444195A28}"/>
          </ac:picMkLst>
        </pc:picChg>
        <pc:picChg chg="add del mod">
          <ac:chgData name="Nikkei Flores" userId="28a18fb1a7f70745" providerId="LiveId" clId="{FC6E2E66-7B68-4447-B998-F1D5FFDCA4AE}" dt="2021-05-16T00:32:49.423" v="8410" actId="478"/>
          <ac:picMkLst>
            <pc:docMk/>
            <pc:sldMk cId="1199753370" sldId="256"/>
            <ac:picMk id="21" creationId="{F6107B51-534A-514F-B991-560C39D1603E}"/>
          </ac:picMkLst>
        </pc:picChg>
        <pc:picChg chg="add del mod">
          <ac:chgData name="Nikkei Flores" userId="28a18fb1a7f70745" providerId="LiveId" clId="{FC6E2E66-7B68-4447-B998-F1D5FFDCA4AE}" dt="2021-05-16T00:32:43.812" v="8405" actId="478"/>
          <ac:picMkLst>
            <pc:docMk/>
            <pc:sldMk cId="1199753370" sldId="256"/>
            <ac:picMk id="22" creationId="{C280A0AC-AD02-6E43-A876-1E5F43D30019}"/>
          </ac:picMkLst>
        </pc:picChg>
        <pc:picChg chg="add del mod">
          <ac:chgData name="Nikkei Flores" userId="28a18fb1a7f70745" providerId="LiveId" clId="{FC6E2E66-7B68-4447-B998-F1D5FFDCA4AE}" dt="2021-05-16T00:32:43.812" v="8405" actId="478"/>
          <ac:picMkLst>
            <pc:docMk/>
            <pc:sldMk cId="1199753370" sldId="256"/>
            <ac:picMk id="23" creationId="{E4F9B573-8D5F-0348-9BA1-C9F1D9C921A7}"/>
          </ac:picMkLst>
        </pc:picChg>
        <pc:picChg chg="add del mod modCrop">
          <ac:chgData name="Nikkei Flores" userId="28a18fb1a7f70745" providerId="LiveId" clId="{FC6E2E66-7B68-4447-B998-F1D5FFDCA4AE}" dt="2021-05-16T01:28:33.595" v="8435" actId="478"/>
          <ac:picMkLst>
            <pc:docMk/>
            <pc:sldMk cId="1199753370" sldId="256"/>
            <ac:picMk id="28" creationId="{AA08B37F-A006-C748-A887-D56E9CB4525D}"/>
          </ac:picMkLst>
        </pc:picChg>
        <pc:picChg chg="add del mod modCrop">
          <ac:chgData name="Nikkei Flores" userId="28a18fb1a7f70745" providerId="LiveId" clId="{FC6E2E66-7B68-4447-B998-F1D5FFDCA4AE}" dt="2021-05-16T01:31:36.524" v="8449" actId="478"/>
          <ac:picMkLst>
            <pc:docMk/>
            <pc:sldMk cId="1199753370" sldId="256"/>
            <ac:picMk id="30" creationId="{A4AF8125-3B07-EF42-BBE0-61D4BAAA4364}"/>
          </ac:picMkLst>
        </pc:picChg>
        <pc:picChg chg="add del mod modCrop">
          <ac:chgData name="Nikkei Flores" userId="28a18fb1a7f70745" providerId="LiveId" clId="{FC6E2E66-7B68-4447-B998-F1D5FFDCA4AE}" dt="2021-05-16T01:32:53.990" v="8457" actId="478"/>
          <ac:picMkLst>
            <pc:docMk/>
            <pc:sldMk cId="1199753370" sldId="256"/>
            <ac:picMk id="32" creationId="{9B3E37CA-0617-7A4B-89B1-A73F6A092295}"/>
          </ac:picMkLst>
        </pc:picChg>
        <pc:picChg chg="add mod modCrop">
          <ac:chgData name="Nikkei Flores" userId="28a18fb1a7f70745" providerId="LiveId" clId="{FC6E2E66-7B68-4447-B998-F1D5FFDCA4AE}" dt="2021-05-16T14:06:28.425" v="9104" actId="1076"/>
          <ac:picMkLst>
            <pc:docMk/>
            <pc:sldMk cId="1199753370" sldId="256"/>
            <ac:picMk id="34" creationId="{EEADBD37-5F7A-2648-9BA7-C1010D1D7C7D}"/>
          </ac:picMkLst>
        </pc:picChg>
      </pc:sldChg>
      <pc:sldChg chg="ord">
        <pc:chgData name="Nikkei Flores" userId="28a18fb1a7f70745" providerId="LiveId" clId="{FC6E2E66-7B68-4447-B998-F1D5FFDCA4AE}" dt="2021-05-15T21:49:41.802" v="2796" actId="20578"/>
        <pc:sldMkLst>
          <pc:docMk/>
          <pc:sldMk cId="1418849055" sldId="257"/>
        </pc:sldMkLst>
      </pc:sldChg>
      <pc:sldChg chg="addSp delSp modSp add del">
        <pc:chgData name="Nikkei Flores" userId="28a18fb1a7f70745" providerId="LiveId" clId="{FC6E2E66-7B68-4447-B998-F1D5FFDCA4AE}" dt="2021-05-15T20:22:44.931" v="8" actId="2696"/>
        <pc:sldMkLst>
          <pc:docMk/>
          <pc:sldMk cId="796487365" sldId="258"/>
        </pc:sldMkLst>
        <pc:spChg chg="add del mod">
          <ac:chgData name="Nikkei Flores" userId="28a18fb1a7f70745" providerId="LiveId" clId="{FC6E2E66-7B68-4447-B998-F1D5FFDCA4AE}" dt="2021-05-15T20:22:20.658" v="1"/>
          <ac:spMkLst>
            <pc:docMk/>
            <pc:sldMk cId="796487365" sldId="258"/>
            <ac:spMk id="6" creationId="{64E546F6-D82C-2F43-A7BE-32675FE21871}"/>
          </ac:spMkLst>
        </pc:spChg>
      </pc:sldChg>
      <pc:sldChg chg="modSp mod">
        <pc:chgData name="Nikkei Flores" userId="28a18fb1a7f70745" providerId="LiveId" clId="{FC6E2E66-7B68-4447-B998-F1D5FFDCA4AE}" dt="2021-05-15T23:13:54.971" v="6920" actId="113"/>
        <pc:sldMkLst>
          <pc:docMk/>
          <pc:sldMk cId="1106425459" sldId="262"/>
        </pc:sldMkLst>
        <pc:spChg chg="mod">
          <ac:chgData name="Nikkei Flores" userId="28a18fb1a7f70745" providerId="LiveId" clId="{FC6E2E66-7B68-4447-B998-F1D5FFDCA4AE}" dt="2021-05-15T23:13:54.971" v="6920" actId="113"/>
          <ac:spMkLst>
            <pc:docMk/>
            <pc:sldMk cId="1106425459" sldId="262"/>
            <ac:spMk id="3" creationId="{61D11254-670E-4B2F-9809-94F464A9219B}"/>
          </ac:spMkLst>
        </pc:spChg>
      </pc:sldChg>
      <pc:sldChg chg="del">
        <pc:chgData name="Nikkei Flores" userId="28a18fb1a7f70745" providerId="LiveId" clId="{FC6E2E66-7B68-4447-B998-F1D5FFDCA4AE}" dt="2021-05-15T20:39:36.733" v="277" actId="2696"/>
        <pc:sldMkLst>
          <pc:docMk/>
          <pc:sldMk cId="4086211549" sldId="264"/>
        </pc:sldMkLst>
      </pc:sldChg>
      <pc:sldChg chg="del">
        <pc:chgData name="Nikkei Flores" userId="28a18fb1a7f70745" providerId="LiveId" clId="{FC6E2E66-7B68-4447-B998-F1D5FFDCA4AE}" dt="2021-05-15T20:29:19.887" v="76" actId="2696"/>
        <pc:sldMkLst>
          <pc:docMk/>
          <pc:sldMk cId="2193077742" sldId="268"/>
        </pc:sldMkLst>
      </pc:sldChg>
      <pc:sldChg chg="modSp mod">
        <pc:chgData name="Nikkei Flores" userId="28a18fb1a7f70745" providerId="LiveId" clId="{FC6E2E66-7B68-4447-B998-F1D5FFDCA4AE}" dt="2021-05-15T20:39:02.930" v="219" actId="14100"/>
        <pc:sldMkLst>
          <pc:docMk/>
          <pc:sldMk cId="492767718" sldId="269"/>
        </pc:sldMkLst>
        <pc:spChg chg="mod">
          <ac:chgData name="Nikkei Flores" userId="28a18fb1a7f70745" providerId="LiveId" clId="{FC6E2E66-7B68-4447-B998-F1D5FFDCA4AE}" dt="2021-05-15T20:39:02.930" v="219" actId="14100"/>
          <ac:spMkLst>
            <pc:docMk/>
            <pc:sldMk cId="492767718" sldId="269"/>
            <ac:spMk id="2" creationId="{371CA013-C602-F544-BC32-75F28117F64C}"/>
          </ac:spMkLst>
        </pc:spChg>
      </pc:sldChg>
      <pc:sldChg chg="del">
        <pc:chgData name="Nikkei Flores" userId="28a18fb1a7f70745" providerId="LiveId" clId="{FC6E2E66-7B68-4447-B998-F1D5FFDCA4AE}" dt="2021-05-16T14:48:16.868" v="9725" actId="2696"/>
        <pc:sldMkLst>
          <pc:docMk/>
          <pc:sldMk cId="4103158941" sldId="270"/>
        </pc:sldMkLst>
      </pc:sldChg>
      <pc:sldChg chg="del">
        <pc:chgData name="Nikkei Flores" userId="28a18fb1a7f70745" providerId="LiveId" clId="{FC6E2E66-7B68-4447-B998-F1D5FFDCA4AE}" dt="2021-05-16T14:48:24.769" v="9726" actId="2696"/>
        <pc:sldMkLst>
          <pc:docMk/>
          <pc:sldMk cId="1168971635" sldId="271"/>
        </pc:sldMkLst>
      </pc:sldChg>
      <pc:sldChg chg="del">
        <pc:chgData name="Nikkei Flores" userId="28a18fb1a7f70745" providerId="LiveId" clId="{FC6E2E66-7B68-4447-B998-F1D5FFDCA4AE}" dt="2021-05-15T20:39:38.535" v="278" actId="2696"/>
        <pc:sldMkLst>
          <pc:docMk/>
          <pc:sldMk cId="1499587208" sldId="272"/>
        </pc:sldMkLst>
      </pc:sldChg>
      <pc:sldChg chg="del">
        <pc:chgData name="Nikkei Flores" userId="28a18fb1a7f70745" providerId="LiveId" clId="{FC6E2E66-7B68-4447-B998-F1D5FFDCA4AE}" dt="2021-05-16T14:48:28.596" v="9728" actId="2696"/>
        <pc:sldMkLst>
          <pc:docMk/>
          <pc:sldMk cId="2146672824" sldId="273"/>
        </pc:sldMkLst>
      </pc:sldChg>
      <pc:sldChg chg="del">
        <pc:chgData name="Nikkei Flores" userId="28a18fb1a7f70745" providerId="LiveId" clId="{FC6E2E66-7B68-4447-B998-F1D5FFDCA4AE}" dt="2021-05-16T14:48:26.559" v="9727" actId="2696"/>
        <pc:sldMkLst>
          <pc:docMk/>
          <pc:sldMk cId="292500212" sldId="274"/>
        </pc:sldMkLst>
      </pc:sldChg>
      <pc:sldChg chg="ord">
        <pc:chgData name="Nikkei Flores" userId="28a18fb1a7f70745" providerId="LiveId" clId="{FC6E2E66-7B68-4447-B998-F1D5FFDCA4AE}" dt="2021-05-15T21:49:43.335" v="2797" actId="20578"/>
        <pc:sldMkLst>
          <pc:docMk/>
          <pc:sldMk cId="672132460" sldId="275"/>
        </pc:sldMkLst>
      </pc:sldChg>
      <pc:sldChg chg="del">
        <pc:chgData name="Nikkei Flores" userId="28a18fb1a7f70745" providerId="LiveId" clId="{FC6E2E66-7B68-4447-B998-F1D5FFDCA4AE}" dt="2021-05-15T20:25:20.491" v="42" actId="2696"/>
        <pc:sldMkLst>
          <pc:docMk/>
          <pc:sldMk cId="3355506193" sldId="276"/>
        </pc:sldMkLst>
      </pc:sldChg>
      <pc:sldChg chg="del">
        <pc:chgData name="Nikkei Flores" userId="28a18fb1a7f70745" providerId="LiveId" clId="{FC6E2E66-7B68-4447-B998-F1D5FFDCA4AE}" dt="2021-05-15T20:26:42.076" v="47" actId="2696"/>
        <pc:sldMkLst>
          <pc:docMk/>
          <pc:sldMk cId="1743986877" sldId="277"/>
        </pc:sldMkLst>
      </pc:sldChg>
      <pc:sldChg chg="del">
        <pc:chgData name="Nikkei Flores" userId="28a18fb1a7f70745" providerId="LiveId" clId="{FC6E2E66-7B68-4447-B998-F1D5FFDCA4AE}" dt="2021-05-15T20:28:17.299" v="60" actId="2696"/>
        <pc:sldMkLst>
          <pc:docMk/>
          <pc:sldMk cId="490290261" sldId="279"/>
        </pc:sldMkLst>
      </pc:sldChg>
      <pc:sldChg chg="del">
        <pc:chgData name="Nikkei Flores" userId="28a18fb1a7f70745" providerId="LiveId" clId="{FC6E2E66-7B68-4447-B998-F1D5FFDCA4AE}" dt="2021-05-15T20:28:40.817" v="67" actId="2696"/>
        <pc:sldMkLst>
          <pc:docMk/>
          <pc:sldMk cId="1596679512" sldId="280"/>
        </pc:sldMkLst>
      </pc:sldChg>
      <pc:sldChg chg="del">
        <pc:chgData name="Nikkei Flores" userId="28a18fb1a7f70745" providerId="LiveId" clId="{FC6E2E66-7B68-4447-B998-F1D5FFDCA4AE}" dt="2021-05-15T20:28:54.800" v="71" actId="2696"/>
        <pc:sldMkLst>
          <pc:docMk/>
          <pc:sldMk cId="2527548405" sldId="281"/>
        </pc:sldMkLst>
      </pc:sldChg>
      <pc:sldChg chg="del">
        <pc:chgData name="Nikkei Flores" userId="28a18fb1a7f70745" providerId="LiveId" clId="{FC6E2E66-7B68-4447-B998-F1D5FFDCA4AE}" dt="2021-05-15T20:29:27.013" v="77" actId="2696"/>
        <pc:sldMkLst>
          <pc:docMk/>
          <pc:sldMk cId="3708052785" sldId="282"/>
        </pc:sldMkLst>
      </pc:sldChg>
      <pc:sldChg chg="del">
        <pc:chgData name="Nikkei Flores" userId="28a18fb1a7f70745" providerId="LiveId" clId="{FC6E2E66-7B68-4447-B998-F1D5FFDCA4AE}" dt="2021-05-15T20:26:59.642" v="51" actId="2696"/>
        <pc:sldMkLst>
          <pc:docMk/>
          <pc:sldMk cId="2145158986" sldId="283"/>
        </pc:sldMkLst>
      </pc:sldChg>
      <pc:sldChg chg="del">
        <pc:chgData name="Nikkei Flores" userId="28a18fb1a7f70745" providerId="LiveId" clId="{FC6E2E66-7B68-4447-B998-F1D5FFDCA4AE}" dt="2021-05-15T20:28:47.266" v="69" actId="2696"/>
        <pc:sldMkLst>
          <pc:docMk/>
          <pc:sldMk cId="1842681975" sldId="284"/>
        </pc:sldMkLst>
      </pc:sldChg>
      <pc:sldChg chg="ord">
        <pc:chgData name="Nikkei Flores" userId="28a18fb1a7f70745" providerId="LiveId" clId="{FC6E2E66-7B68-4447-B998-F1D5FFDCA4AE}" dt="2021-05-15T20:29:53.813" v="85" actId="20578"/>
        <pc:sldMkLst>
          <pc:docMk/>
          <pc:sldMk cId="134103555" sldId="285"/>
        </pc:sldMkLst>
      </pc:sldChg>
      <pc:sldChg chg="ord">
        <pc:chgData name="Nikkei Flores" userId="28a18fb1a7f70745" providerId="LiveId" clId="{FC6E2E66-7B68-4447-B998-F1D5FFDCA4AE}" dt="2021-05-15T20:29:44.680" v="81" actId="20578"/>
        <pc:sldMkLst>
          <pc:docMk/>
          <pc:sldMk cId="2821982339" sldId="286"/>
        </pc:sldMkLst>
      </pc:sldChg>
      <pc:sldChg chg="modSp mod setBg modNotesTx">
        <pc:chgData name="Nikkei Flores" userId="28a18fb1a7f70745" providerId="LiveId" clId="{FC6E2E66-7B68-4447-B998-F1D5FFDCA4AE}" dt="2021-05-16T14:23:31.645" v="9273" actId="20577"/>
        <pc:sldMkLst>
          <pc:docMk/>
          <pc:sldMk cId="3835242209" sldId="287"/>
        </pc:sldMkLst>
        <pc:picChg chg="mod">
          <ac:chgData name="Nikkei Flores" userId="28a18fb1a7f70745" providerId="LiveId" clId="{FC6E2E66-7B68-4447-B998-F1D5FFDCA4AE}" dt="2021-05-16T00:02:20.881" v="8200" actId="1076"/>
          <ac:picMkLst>
            <pc:docMk/>
            <pc:sldMk cId="3835242209" sldId="287"/>
            <ac:picMk id="4" creationId="{87E5CC3C-3769-4604-B121-2E67E8889BA7}"/>
          </ac:picMkLst>
        </pc:picChg>
      </pc:sldChg>
      <pc:sldChg chg="ord modNotesTx">
        <pc:chgData name="Nikkei Flores" userId="28a18fb1a7f70745" providerId="LiveId" clId="{FC6E2E66-7B68-4447-B998-F1D5FFDCA4AE}" dt="2021-05-15T20:36:09.756" v="190" actId="20577"/>
        <pc:sldMkLst>
          <pc:docMk/>
          <pc:sldMk cId="2386291292" sldId="288"/>
        </pc:sldMkLst>
      </pc:sldChg>
      <pc:sldChg chg="modSp del mod">
        <pc:chgData name="Nikkei Flores" userId="28a18fb1a7f70745" providerId="LiveId" clId="{FC6E2E66-7B68-4447-B998-F1D5FFDCA4AE}" dt="2021-05-15T20:27:50.701" v="59" actId="2696"/>
        <pc:sldMkLst>
          <pc:docMk/>
          <pc:sldMk cId="837272830" sldId="289"/>
        </pc:sldMkLst>
        <pc:picChg chg="mod">
          <ac:chgData name="Nikkei Flores" userId="28a18fb1a7f70745" providerId="LiveId" clId="{FC6E2E66-7B68-4447-B998-F1D5FFDCA4AE}" dt="2021-05-15T20:27:38.410" v="56" actId="1076"/>
          <ac:picMkLst>
            <pc:docMk/>
            <pc:sldMk cId="837272830" sldId="289"/>
            <ac:picMk id="9" creationId="{0F6B7963-4A14-448D-9BEE-49218A883241}"/>
          </ac:picMkLst>
        </pc:picChg>
      </pc:sldChg>
      <pc:sldChg chg="addSp delSp modSp add mod ord modNotesTx">
        <pc:chgData name="Nikkei Flores" userId="28a18fb1a7f70745" providerId="LiveId" clId="{FC6E2E66-7B68-4447-B998-F1D5FFDCA4AE}" dt="2021-05-15T22:56:54.699" v="6030" actId="20578"/>
        <pc:sldMkLst>
          <pc:docMk/>
          <pc:sldMk cId="1073049514" sldId="10649"/>
        </pc:sldMkLst>
        <pc:spChg chg="del">
          <ac:chgData name="Nikkei Flores" userId="28a18fb1a7f70745" providerId="LiveId" clId="{FC6E2E66-7B68-4447-B998-F1D5FFDCA4AE}" dt="2021-05-15T20:22:31.904" v="4" actId="478"/>
          <ac:spMkLst>
            <pc:docMk/>
            <pc:sldMk cId="1073049514" sldId="10649"/>
            <ac:spMk id="5" creationId="{7F60DCAD-AD4E-1A4F-A09E-BD0C9BC0CAF0}"/>
          </ac:spMkLst>
        </pc:spChg>
        <pc:spChg chg="add mod">
          <ac:chgData name="Nikkei Flores" userId="28a18fb1a7f70745" providerId="LiveId" clId="{FC6E2E66-7B68-4447-B998-F1D5FFDCA4AE}" dt="2021-05-15T20:51:59.398" v="496" actId="207"/>
          <ac:spMkLst>
            <pc:docMk/>
            <pc:sldMk cId="1073049514" sldId="10649"/>
            <ac:spMk id="6" creationId="{08A923D5-EDF5-8A43-9A4D-011861EE46B3}"/>
          </ac:spMkLst>
        </pc:spChg>
        <pc:spChg chg="del">
          <ac:chgData name="Nikkei Flores" userId="28a18fb1a7f70745" providerId="LiveId" clId="{FC6E2E66-7B68-4447-B998-F1D5FFDCA4AE}" dt="2021-05-15T20:22:30.626" v="3" actId="478"/>
          <ac:spMkLst>
            <pc:docMk/>
            <pc:sldMk cId="1073049514" sldId="10649"/>
            <ac:spMk id="7" creationId="{57BA118A-D1CF-D441-90E7-B7EC78BD823C}"/>
          </ac:spMkLst>
        </pc:spChg>
        <pc:spChg chg="add mod">
          <ac:chgData name="Nikkei Flores" userId="28a18fb1a7f70745" providerId="LiveId" clId="{FC6E2E66-7B68-4447-B998-F1D5FFDCA4AE}" dt="2021-05-15T21:07:11.282" v="1096" actId="14100"/>
          <ac:spMkLst>
            <pc:docMk/>
            <pc:sldMk cId="1073049514" sldId="10649"/>
            <ac:spMk id="8" creationId="{38C5503A-FDD4-9F4E-9C52-39E4FE4CCCC3}"/>
          </ac:spMkLst>
        </pc:spChg>
        <pc:spChg chg="add del mod">
          <ac:chgData name="Nikkei Flores" userId="28a18fb1a7f70745" providerId="LiveId" clId="{FC6E2E66-7B68-4447-B998-F1D5FFDCA4AE}" dt="2021-05-15T21:05:56.801" v="1094"/>
          <ac:spMkLst>
            <pc:docMk/>
            <pc:sldMk cId="1073049514" sldId="10649"/>
            <ac:spMk id="10" creationId="{85898A80-1A9E-6C43-9BAF-A306977ED416}"/>
          </ac:spMkLst>
        </pc:spChg>
      </pc:sldChg>
      <pc:sldChg chg="add del ord">
        <pc:chgData name="Nikkei Flores" userId="28a18fb1a7f70745" providerId="LiveId" clId="{FC6E2E66-7B68-4447-B998-F1D5FFDCA4AE}" dt="2021-05-16T14:48:12.931" v="9724" actId="2696"/>
        <pc:sldMkLst>
          <pc:docMk/>
          <pc:sldMk cId="1500893782" sldId="10650"/>
        </pc:sldMkLst>
      </pc:sldChg>
      <pc:sldChg chg="addSp delSp modSp add mod setBg modNotesTx">
        <pc:chgData name="Nikkei Flores" userId="28a18fb1a7f70745" providerId="LiveId" clId="{FC6E2E66-7B68-4447-B998-F1D5FFDCA4AE}" dt="2021-05-16T01:53:05.164" v="8560" actId="20577"/>
        <pc:sldMkLst>
          <pc:docMk/>
          <pc:sldMk cId="35695119" sldId="10651"/>
        </pc:sldMkLst>
        <pc:spChg chg="add del mod">
          <ac:chgData name="Nikkei Flores" userId="28a18fb1a7f70745" providerId="LiveId" clId="{FC6E2E66-7B68-4447-B998-F1D5FFDCA4AE}" dt="2021-05-15T20:24:27.991" v="33" actId="478"/>
          <ac:spMkLst>
            <pc:docMk/>
            <pc:sldMk cId="35695119" sldId="10651"/>
            <ac:spMk id="3" creationId="{215843DF-9DD6-8647-A368-3A0D95801569}"/>
          </ac:spMkLst>
        </pc:spChg>
        <pc:spChg chg="add del mod">
          <ac:chgData name="Nikkei Flores" userId="28a18fb1a7f70745" providerId="LiveId" clId="{FC6E2E66-7B68-4447-B998-F1D5FFDCA4AE}" dt="2021-05-16T01:52:33.417" v="8544"/>
          <ac:spMkLst>
            <pc:docMk/>
            <pc:sldMk cId="35695119" sldId="10651"/>
            <ac:spMk id="4" creationId="{B3BD5159-0A2C-BC44-9C9D-75DC7FDB788C}"/>
          </ac:spMkLst>
        </pc:spChg>
        <pc:spChg chg="del">
          <ac:chgData name="Nikkei Flores" userId="28a18fb1a7f70745" providerId="LiveId" clId="{FC6E2E66-7B68-4447-B998-F1D5FFDCA4AE}" dt="2021-05-15T20:24:24.517" v="32" actId="478"/>
          <ac:spMkLst>
            <pc:docMk/>
            <pc:sldMk cId="35695119" sldId="10651"/>
            <ac:spMk id="6" creationId="{08A923D5-EDF5-8A43-9A4D-011861EE46B3}"/>
          </ac:spMkLst>
        </pc:spChg>
        <pc:spChg chg="add del mod">
          <ac:chgData name="Nikkei Flores" userId="28a18fb1a7f70745" providerId="LiveId" clId="{FC6E2E66-7B68-4447-B998-F1D5FFDCA4AE}" dt="2021-05-16T01:53:02.328" v="8559" actId="478"/>
          <ac:spMkLst>
            <pc:docMk/>
            <pc:sldMk cId="35695119" sldId="10651"/>
            <ac:spMk id="7" creationId="{CC3D2757-2A9E-F340-89E5-E5B393B3BC89}"/>
          </ac:spMkLst>
        </pc:spChg>
        <pc:spChg chg="del">
          <ac:chgData name="Nikkei Flores" userId="28a18fb1a7f70745" providerId="LiveId" clId="{FC6E2E66-7B68-4447-B998-F1D5FFDCA4AE}" dt="2021-05-15T20:24:24.517" v="32" actId="478"/>
          <ac:spMkLst>
            <pc:docMk/>
            <pc:sldMk cId="35695119" sldId="10651"/>
            <ac:spMk id="8" creationId="{38C5503A-FDD4-9F4E-9C52-39E4FE4CCCC3}"/>
          </ac:spMkLst>
        </pc:spChg>
        <pc:spChg chg="del">
          <ac:chgData name="Nikkei Flores" userId="28a18fb1a7f70745" providerId="LiveId" clId="{FC6E2E66-7B68-4447-B998-F1D5FFDCA4AE}" dt="2021-05-15T20:24:34.570" v="36" actId="478"/>
          <ac:spMkLst>
            <pc:docMk/>
            <pc:sldMk cId="35695119" sldId="10651"/>
            <ac:spMk id="10" creationId="{85898A80-1A9E-6C43-9BAF-A306977ED416}"/>
          </ac:spMkLst>
        </pc:spChg>
        <pc:spChg chg="add mod">
          <ac:chgData name="Nikkei Flores" userId="28a18fb1a7f70745" providerId="LiveId" clId="{FC6E2E66-7B68-4447-B998-F1D5FFDCA4AE}" dt="2021-05-16T01:52:58.302" v="8558" actId="113"/>
          <ac:spMkLst>
            <pc:docMk/>
            <pc:sldMk cId="35695119" sldId="10651"/>
            <ac:spMk id="11" creationId="{179A39FB-2977-884F-805D-71C856A3FCE7}"/>
          </ac:spMkLst>
        </pc:spChg>
      </pc:sldChg>
      <pc:sldChg chg="addSp delSp modSp add mod setBg modNotesTx">
        <pc:chgData name="Nikkei Flores" userId="28a18fb1a7f70745" providerId="LiveId" clId="{FC6E2E66-7B68-4447-B998-F1D5FFDCA4AE}" dt="2021-05-16T14:57:38.120" v="9815" actId="1076"/>
        <pc:sldMkLst>
          <pc:docMk/>
          <pc:sldMk cId="396148812" sldId="10652"/>
        </pc:sldMkLst>
        <pc:spChg chg="add mod">
          <ac:chgData name="Nikkei Flores" userId="28a18fb1a7f70745" providerId="LiveId" clId="{FC6E2E66-7B68-4447-B998-F1D5FFDCA4AE}" dt="2021-05-16T14:11:41.736" v="9170" actId="14100"/>
          <ac:spMkLst>
            <pc:docMk/>
            <pc:sldMk cId="396148812" sldId="10652"/>
            <ac:spMk id="5" creationId="{74820BA8-7595-5644-A60F-C9B9CA2CA137}"/>
          </ac:spMkLst>
        </pc:spChg>
        <pc:spChg chg="add mod">
          <ac:chgData name="Nikkei Flores" userId="28a18fb1a7f70745" providerId="LiveId" clId="{FC6E2E66-7B68-4447-B998-F1D5FFDCA4AE}" dt="2021-05-15T23:15:37.261" v="6921" actId="1076"/>
          <ac:spMkLst>
            <pc:docMk/>
            <pc:sldMk cId="396148812" sldId="10652"/>
            <ac:spMk id="6" creationId="{DE6E763D-B8F7-2A49-BBF8-233F2B25F2CD}"/>
          </ac:spMkLst>
        </pc:spChg>
        <pc:spChg chg="del">
          <ac:chgData name="Nikkei Flores" userId="28a18fb1a7f70745" providerId="LiveId" clId="{FC6E2E66-7B68-4447-B998-F1D5FFDCA4AE}" dt="2021-05-15T20:25:36.824" v="44" actId="478"/>
          <ac:spMkLst>
            <pc:docMk/>
            <pc:sldMk cId="396148812" sldId="10652"/>
            <ac:spMk id="7" creationId="{CC3D2757-2A9E-F340-89E5-E5B393B3BC89}"/>
          </ac:spMkLst>
        </pc:spChg>
        <pc:spChg chg="del">
          <ac:chgData name="Nikkei Flores" userId="28a18fb1a7f70745" providerId="LiveId" clId="{FC6E2E66-7B68-4447-B998-F1D5FFDCA4AE}" dt="2021-05-15T20:25:36.824" v="44" actId="478"/>
          <ac:spMkLst>
            <pc:docMk/>
            <pc:sldMk cId="396148812" sldId="10652"/>
            <ac:spMk id="11" creationId="{179A39FB-2977-884F-805D-71C856A3FCE7}"/>
          </ac:spMkLst>
        </pc:spChg>
        <pc:spChg chg="add del mod">
          <ac:chgData name="Nikkei Flores" userId="28a18fb1a7f70745" providerId="LiveId" clId="{FC6E2E66-7B68-4447-B998-F1D5FFDCA4AE}" dt="2021-05-16T13:43:02.878" v="8611" actId="478"/>
          <ac:spMkLst>
            <pc:docMk/>
            <pc:sldMk cId="396148812" sldId="10652"/>
            <ac:spMk id="12" creationId="{AE772D32-A06D-ED40-ADCF-CA303A703545}"/>
          </ac:spMkLst>
        </pc:spChg>
        <pc:spChg chg="add del mod">
          <ac:chgData name="Nikkei Flores" userId="28a18fb1a7f70745" providerId="LiveId" clId="{FC6E2E66-7B68-4447-B998-F1D5FFDCA4AE}" dt="2021-05-16T13:49:48.136" v="8682" actId="478"/>
          <ac:spMkLst>
            <pc:docMk/>
            <pc:sldMk cId="396148812" sldId="10652"/>
            <ac:spMk id="13" creationId="{2A43E5FA-5824-7C4A-A4AD-8276406E71A4}"/>
          </ac:spMkLst>
        </pc:spChg>
        <pc:picChg chg="add mod modCrop">
          <ac:chgData name="Nikkei Flores" userId="28a18fb1a7f70745" providerId="LiveId" clId="{FC6E2E66-7B68-4447-B998-F1D5FFDCA4AE}" dt="2021-05-16T14:44:13.410" v="9695" actId="1076"/>
          <ac:picMkLst>
            <pc:docMk/>
            <pc:sldMk cId="396148812" sldId="10652"/>
            <ac:picMk id="3" creationId="{12EDE3B5-8E65-CC42-8BD4-1D0AC1DAC23B}"/>
          </ac:picMkLst>
        </pc:picChg>
        <pc:picChg chg="add del mod">
          <ac:chgData name="Nikkei Flores" userId="28a18fb1a7f70745" providerId="LiveId" clId="{FC6E2E66-7B68-4447-B998-F1D5FFDCA4AE}" dt="2021-05-16T13:45:34.417" v="8626" actId="478"/>
          <ac:picMkLst>
            <pc:docMk/>
            <pc:sldMk cId="396148812" sldId="10652"/>
            <ac:picMk id="8" creationId="{5F25468B-0F87-E844-B892-383A1C2477D4}"/>
          </ac:picMkLst>
        </pc:picChg>
        <pc:picChg chg="add del mod">
          <ac:chgData name="Nikkei Flores" userId="28a18fb1a7f70745" providerId="LiveId" clId="{FC6E2E66-7B68-4447-B998-F1D5FFDCA4AE}" dt="2021-05-16T13:45:35.904" v="8627" actId="478"/>
          <ac:picMkLst>
            <pc:docMk/>
            <pc:sldMk cId="396148812" sldId="10652"/>
            <ac:picMk id="10" creationId="{D450189B-575E-8F48-8BF8-C1426066CA32}"/>
          </ac:picMkLst>
        </pc:picChg>
        <pc:picChg chg="add del mod modCrop">
          <ac:chgData name="Nikkei Flores" userId="28a18fb1a7f70745" providerId="LiveId" clId="{FC6E2E66-7B68-4447-B998-F1D5FFDCA4AE}" dt="2021-05-16T13:49:46.655" v="8681" actId="478"/>
          <ac:picMkLst>
            <pc:docMk/>
            <pc:sldMk cId="396148812" sldId="10652"/>
            <ac:picMk id="14" creationId="{481A08CB-9E82-E942-8E7C-16C7F2957BDB}"/>
          </ac:picMkLst>
        </pc:picChg>
        <pc:picChg chg="add mod modCrop">
          <ac:chgData name="Nikkei Flores" userId="28a18fb1a7f70745" providerId="LiveId" clId="{FC6E2E66-7B68-4447-B998-F1D5FFDCA4AE}" dt="2021-05-16T13:44:39.532" v="8624" actId="14100"/>
          <ac:picMkLst>
            <pc:docMk/>
            <pc:sldMk cId="396148812" sldId="10652"/>
            <ac:picMk id="16" creationId="{523CAB1D-972E-F640-8501-799DCB3EBB65}"/>
          </ac:picMkLst>
        </pc:picChg>
        <pc:picChg chg="add mod">
          <ac:chgData name="Nikkei Flores" userId="28a18fb1a7f70745" providerId="LiveId" clId="{FC6E2E66-7B68-4447-B998-F1D5FFDCA4AE}" dt="2021-05-16T14:44:07.541" v="9694" actId="1076"/>
          <ac:picMkLst>
            <pc:docMk/>
            <pc:sldMk cId="396148812" sldId="10652"/>
            <ac:picMk id="18" creationId="{2BEA2BE8-A2D3-DA4F-A432-C01E6B9264C7}"/>
          </ac:picMkLst>
        </pc:picChg>
        <pc:picChg chg="add mod">
          <ac:chgData name="Nikkei Flores" userId="28a18fb1a7f70745" providerId="LiveId" clId="{FC6E2E66-7B68-4447-B998-F1D5FFDCA4AE}" dt="2021-05-16T14:03:35.129" v="9044"/>
          <ac:picMkLst>
            <pc:docMk/>
            <pc:sldMk cId="396148812" sldId="10652"/>
            <ac:picMk id="20" creationId="{7588F6D5-568C-DC43-84D0-20DEDB92EDAC}"/>
          </ac:picMkLst>
        </pc:picChg>
        <pc:picChg chg="add mod">
          <ac:chgData name="Nikkei Flores" userId="28a18fb1a7f70745" providerId="LiveId" clId="{FC6E2E66-7B68-4447-B998-F1D5FFDCA4AE}" dt="2021-05-16T14:57:38.120" v="9815" actId="1076"/>
          <ac:picMkLst>
            <pc:docMk/>
            <pc:sldMk cId="396148812" sldId="10652"/>
            <ac:picMk id="22" creationId="{B910295F-FE01-6F43-BE87-8A98D4961882}"/>
          </ac:picMkLst>
        </pc:picChg>
        <pc:picChg chg="add del mod modCrop">
          <ac:chgData name="Nikkei Flores" userId="28a18fb1a7f70745" providerId="LiveId" clId="{FC6E2E66-7B68-4447-B998-F1D5FFDCA4AE}" dt="2021-05-16T14:02:07.770" v="9030" actId="478"/>
          <ac:picMkLst>
            <pc:docMk/>
            <pc:sldMk cId="396148812" sldId="10652"/>
            <ac:picMk id="24" creationId="{33A8347B-71CC-E64F-87BC-54A8F5CF2D07}"/>
          </ac:picMkLst>
        </pc:picChg>
      </pc:sldChg>
      <pc:sldChg chg="add del">
        <pc:chgData name="Nikkei Flores" userId="28a18fb1a7f70745" providerId="LiveId" clId="{FC6E2E66-7B68-4447-B998-F1D5FFDCA4AE}" dt="2021-05-15T20:24:14.971" v="29"/>
        <pc:sldMkLst>
          <pc:docMk/>
          <pc:sldMk cId="1323606606" sldId="10652"/>
        </pc:sldMkLst>
      </pc:sldChg>
      <pc:sldChg chg="addSp delSp modSp add mod setBg modNotesTx">
        <pc:chgData name="Nikkei Flores" userId="28a18fb1a7f70745" providerId="LiveId" clId="{FC6E2E66-7B68-4447-B998-F1D5FFDCA4AE}" dt="2021-05-16T14:44:02.191" v="9693" actId="1076"/>
        <pc:sldMkLst>
          <pc:docMk/>
          <pc:sldMk cId="1087778061" sldId="10653"/>
        </pc:sldMkLst>
        <pc:spChg chg="add del mod">
          <ac:chgData name="Nikkei Flores" userId="28a18fb1a7f70745" providerId="LiveId" clId="{FC6E2E66-7B68-4447-B998-F1D5FFDCA4AE}" dt="2021-05-16T13:49:42.130" v="8679"/>
          <ac:spMkLst>
            <pc:docMk/>
            <pc:sldMk cId="1087778061" sldId="10653"/>
            <ac:spMk id="2" creationId="{C5A0454F-738B-9140-BCD9-46C166F5F270}"/>
          </ac:spMkLst>
        </pc:spChg>
        <pc:spChg chg="mod">
          <ac:chgData name="Nikkei Flores" userId="28a18fb1a7f70745" providerId="LiveId" clId="{FC6E2E66-7B68-4447-B998-F1D5FFDCA4AE}" dt="2021-05-16T14:11:21.993" v="9167" actId="1076"/>
          <ac:spMkLst>
            <pc:docMk/>
            <pc:sldMk cId="1087778061" sldId="10653"/>
            <ac:spMk id="5" creationId="{74820BA8-7595-5644-A60F-C9B9CA2CA137}"/>
          </ac:spMkLst>
        </pc:spChg>
        <pc:spChg chg="mod">
          <ac:chgData name="Nikkei Flores" userId="28a18fb1a7f70745" providerId="LiveId" clId="{FC6E2E66-7B68-4447-B998-F1D5FFDCA4AE}" dt="2021-05-16T14:43:19.966" v="9678" actId="14100"/>
          <ac:spMkLst>
            <pc:docMk/>
            <pc:sldMk cId="1087778061" sldId="10653"/>
            <ac:spMk id="6" creationId="{DE6E763D-B8F7-2A49-BBF8-233F2B25F2CD}"/>
          </ac:spMkLst>
        </pc:spChg>
        <pc:spChg chg="del">
          <ac:chgData name="Nikkei Flores" userId="28a18fb1a7f70745" providerId="LiveId" clId="{FC6E2E66-7B68-4447-B998-F1D5FFDCA4AE}" dt="2021-05-16T13:49:24.512" v="8672" actId="478"/>
          <ac:spMkLst>
            <pc:docMk/>
            <pc:sldMk cId="1087778061" sldId="10653"/>
            <ac:spMk id="9" creationId="{0977FC3A-8495-7948-8F8B-EEC2FD7DA555}"/>
          </ac:spMkLst>
        </pc:spChg>
        <pc:spChg chg="del">
          <ac:chgData name="Nikkei Flores" userId="28a18fb1a7f70745" providerId="LiveId" clId="{FC6E2E66-7B68-4447-B998-F1D5FFDCA4AE}" dt="2021-05-15T20:26:50.509" v="49" actId="478"/>
          <ac:spMkLst>
            <pc:docMk/>
            <pc:sldMk cId="1087778061" sldId="10653"/>
            <ac:spMk id="12" creationId="{AE772D32-A06D-ED40-ADCF-CA303A703545}"/>
          </ac:spMkLst>
        </pc:spChg>
        <pc:spChg chg="del">
          <ac:chgData name="Nikkei Flores" userId="28a18fb1a7f70745" providerId="LiveId" clId="{FC6E2E66-7B68-4447-B998-F1D5FFDCA4AE}" dt="2021-05-15T20:26:51.841" v="50" actId="478"/>
          <ac:spMkLst>
            <pc:docMk/>
            <pc:sldMk cId="1087778061" sldId="10653"/>
            <ac:spMk id="13" creationId="{2A43E5FA-5824-7C4A-A4AD-8276406E71A4}"/>
          </ac:spMkLst>
        </pc:spChg>
        <pc:picChg chg="del mod">
          <ac:chgData name="Nikkei Flores" userId="28a18fb1a7f70745" providerId="LiveId" clId="{FC6E2E66-7B68-4447-B998-F1D5FFDCA4AE}" dt="2021-05-16T13:45:40.867" v="8628" actId="478"/>
          <ac:picMkLst>
            <pc:docMk/>
            <pc:sldMk cId="1087778061" sldId="10653"/>
            <ac:picMk id="8" creationId="{5F25468B-0F87-E844-B892-383A1C2477D4}"/>
          </ac:picMkLst>
        </pc:picChg>
        <pc:picChg chg="del mod">
          <ac:chgData name="Nikkei Flores" userId="28a18fb1a7f70745" providerId="LiveId" clId="{FC6E2E66-7B68-4447-B998-F1D5FFDCA4AE}" dt="2021-05-16T13:36:26.784" v="8589" actId="478"/>
          <ac:picMkLst>
            <pc:docMk/>
            <pc:sldMk cId="1087778061" sldId="10653"/>
            <ac:picMk id="10" creationId="{D450189B-575E-8F48-8BF8-C1426066CA32}"/>
          </ac:picMkLst>
        </pc:picChg>
        <pc:picChg chg="add mod modCrop">
          <ac:chgData name="Nikkei Flores" userId="28a18fb1a7f70745" providerId="LiveId" clId="{FC6E2E66-7B68-4447-B998-F1D5FFDCA4AE}" dt="2021-05-16T14:43:55.014" v="9691" actId="1076"/>
          <ac:picMkLst>
            <pc:docMk/>
            <pc:sldMk cId="1087778061" sldId="10653"/>
            <ac:picMk id="11" creationId="{90406184-8017-5640-91BA-27D234987247}"/>
          </ac:picMkLst>
        </pc:picChg>
        <pc:picChg chg="add mod">
          <ac:chgData name="Nikkei Flores" userId="28a18fb1a7f70745" providerId="LiveId" clId="{FC6E2E66-7B68-4447-B998-F1D5FFDCA4AE}" dt="2021-05-16T14:44:02.191" v="9693" actId="1076"/>
          <ac:picMkLst>
            <pc:docMk/>
            <pc:sldMk cId="1087778061" sldId="10653"/>
            <ac:picMk id="14" creationId="{841BBF2B-791A-F347-891E-0BA3F4135029}"/>
          </ac:picMkLst>
        </pc:picChg>
      </pc:sldChg>
      <pc:sldChg chg="addSp delSp modSp add mod ord setBg modNotesTx">
        <pc:chgData name="Nikkei Flores" userId="28a18fb1a7f70745" providerId="LiveId" clId="{FC6E2E66-7B68-4447-B998-F1D5FFDCA4AE}" dt="2021-05-16T14:23:19.181" v="9270" actId="20578"/>
        <pc:sldMkLst>
          <pc:docMk/>
          <pc:sldMk cId="1600235443" sldId="10654"/>
        </pc:sldMkLst>
        <pc:spChg chg="add del mod">
          <ac:chgData name="Nikkei Flores" userId="28a18fb1a7f70745" providerId="LiveId" clId="{FC6E2E66-7B68-4447-B998-F1D5FFDCA4AE}" dt="2021-05-15T20:27:34.364" v="55" actId="478"/>
          <ac:spMkLst>
            <pc:docMk/>
            <pc:sldMk cId="1600235443" sldId="10654"/>
            <ac:spMk id="3" creationId="{AB1798D2-21A3-0B4A-BCEC-4612D3A7B37D}"/>
          </ac:spMkLst>
        </pc:spChg>
        <pc:spChg chg="del">
          <ac:chgData name="Nikkei Flores" userId="28a18fb1a7f70745" providerId="LiveId" clId="{FC6E2E66-7B68-4447-B998-F1D5FFDCA4AE}" dt="2021-05-15T20:27:23.609" v="53" actId="478"/>
          <ac:spMkLst>
            <pc:docMk/>
            <pc:sldMk cId="1600235443" sldId="10654"/>
            <ac:spMk id="5" creationId="{74820BA8-7595-5644-A60F-C9B9CA2CA137}"/>
          </ac:spMkLst>
        </pc:spChg>
        <pc:spChg chg="del">
          <ac:chgData name="Nikkei Flores" userId="28a18fb1a7f70745" providerId="LiveId" clId="{FC6E2E66-7B68-4447-B998-F1D5FFDCA4AE}" dt="2021-05-15T20:27:23.609" v="53" actId="478"/>
          <ac:spMkLst>
            <pc:docMk/>
            <pc:sldMk cId="1600235443" sldId="10654"/>
            <ac:spMk id="6" creationId="{DE6E763D-B8F7-2A49-BBF8-233F2B25F2CD}"/>
          </ac:spMkLst>
        </pc:spChg>
        <pc:spChg chg="add mod">
          <ac:chgData name="Nikkei Flores" userId="28a18fb1a7f70745" providerId="LiveId" clId="{FC6E2E66-7B68-4447-B998-F1D5FFDCA4AE}" dt="2021-05-15T21:12:43.217" v="1100" actId="14100"/>
          <ac:spMkLst>
            <pc:docMk/>
            <pc:sldMk cId="1600235443" sldId="10654"/>
            <ac:spMk id="11" creationId="{5523B6C1-D25E-FC41-B531-54DC4DF56F55}"/>
          </ac:spMkLst>
        </pc:spChg>
        <pc:spChg chg="add mod">
          <ac:chgData name="Nikkei Flores" userId="28a18fb1a7f70745" providerId="LiveId" clId="{FC6E2E66-7B68-4447-B998-F1D5FFDCA4AE}" dt="2021-05-15T20:27:30.472" v="54"/>
          <ac:spMkLst>
            <pc:docMk/>
            <pc:sldMk cId="1600235443" sldId="10654"/>
            <ac:spMk id="12" creationId="{55BE2DEC-ACEA-2E4D-A7F0-68DAE057F8B8}"/>
          </ac:spMkLst>
        </pc:spChg>
        <pc:spChg chg="add mod">
          <ac:chgData name="Nikkei Flores" userId="28a18fb1a7f70745" providerId="LiveId" clId="{FC6E2E66-7B68-4447-B998-F1D5FFDCA4AE}" dt="2021-05-15T20:27:30.472" v="54"/>
          <ac:spMkLst>
            <pc:docMk/>
            <pc:sldMk cId="1600235443" sldId="10654"/>
            <ac:spMk id="13" creationId="{AA0F0785-ECA6-C74D-8435-B7A75A4D073A}"/>
          </ac:spMkLst>
        </pc:spChg>
        <pc:picChg chg="del">
          <ac:chgData name="Nikkei Flores" userId="28a18fb1a7f70745" providerId="LiveId" clId="{FC6E2E66-7B68-4447-B998-F1D5FFDCA4AE}" dt="2021-05-15T20:27:23.609" v="53" actId="478"/>
          <ac:picMkLst>
            <pc:docMk/>
            <pc:sldMk cId="1600235443" sldId="10654"/>
            <ac:picMk id="8" creationId="{5F25468B-0F87-E844-B892-383A1C2477D4}"/>
          </ac:picMkLst>
        </pc:picChg>
        <pc:picChg chg="del">
          <ac:chgData name="Nikkei Flores" userId="28a18fb1a7f70745" providerId="LiveId" clId="{FC6E2E66-7B68-4447-B998-F1D5FFDCA4AE}" dt="2021-05-15T20:27:23.609" v="53" actId="478"/>
          <ac:picMkLst>
            <pc:docMk/>
            <pc:sldMk cId="1600235443" sldId="10654"/>
            <ac:picMk id="10" creationId="{D450189B-575E-8F48-8BF8-C1426066CA32}"/>
          </ac:picMkLst>
        </pc:picChg>
        <pc:picChg chg="add mod">
          <ac:chgData name="Nikkei Flores" userId="28a18fb1a7f70745" providerId="LiveId" clId="{FC6E2E66-7B68-4447-B998-F1D5FFDCA4AE}" dt="2021-05-15T20:27:30.472" v="54"/>
          <ac:picMkLst>
            <pc:docMk/>
            <pc:sldMk cId="1600235443" sldId="10654"/>
            <ac:picMk id="14" creationId="{7BDC5983-59D6-214D-A1B2-09088EF63CB9}"/>
          </ac:picMkLst>
        </pc:picChg>
        <pc:picChg chg="add mod">
          <ac:chgData name="Nikkei Flores" userId="28a18fb1a7f70745" providerId="LiveId" clId="{FC6E2E66-7B68-4447-B998-F1D5FFDCA4AE}" dt="2021-05-15T20:27:30.472" v="54"/>
          <ac:picMkLst>
            <pc:docMk/>
            <pc:sldMk cId="1600235443" sldId="10654"/>
            <ac:picMk id="15" creationId="{3DB67B03-BE4E-3740-9138-ADE237063772}"/>
          </ac:picMkLst>
        </pc:picChg>
        <pc:picChg chg="add mod">
          <ac:chgData name="Nikkei Flores" userId="28a18fb1a7f70745" providerId="LiveId" clId="{FC6E2E66-7B68-4447-B998-F1D5FFDCA4AE}" dt="2021-05-15T20:27:30.472" v="54"/>
          <ac:picMkLst>
            <pc:docMk/>
            <pc:sldMk cId="1600235443" sldId="10654"/>
            <ac:picMk id="16" creationId="{394D6577-2C18-184F-AB82-1E873F6AA19B}"/>
          </ac:picMkLst>
        </pc:picChg>
        <pc:picChg chg="add mod">
          <ac:chgData name="Nikkei Flores" userId="28a18fb1a7f70745" providerId="LiveId" clId="{FC6E2E66-7B68-4447-B998-F1D5FFDCA4AE}" dt="2021-05-15T20:27:30.472" v="54"/>
          <ac:picMkLst>
            <pc:docMk/>
            <pc:sldMk cId="1600235443" sldId="10654"/>
            <ac:picMk id="17" creationId="{CABF0CC9-FF80-6A4E-8360-3B4F7677A6F9}"/>
          </ac:picMkLst>
        </pc:picChg>
        <pc:picChg chg="add mod">
          <ac:chgData name="Nikkei Flores" userId="28a18fb1a7f70745" providerId="LiveId" clId="{FC6E2E66-7B68-4447-B998-F1D5FFDCA4AE}" dt="2021-05-15T20:35:36.512" v="136" actId="1076"/>
          <ac:picMkLst>
            <pc:docMk/>
            <pc:sldMk cId="1600235443" sldId="10654"/>
            <ac:picMk id="18" creationId="{254380B2-021A-174E-84FA-B945BE571BE7}"/>
          </ac:picMkLst>
        </pc:picChg>
      </pc:sldChg>
      <pc:sldChg chg="addSp delSp modSp add mod ord setBg modNotesTx">
        <pc:chgData name="Nikkei Flores" userId="28a18fb1a7f70745" providerId="LiveId" clId="{FC6E2E66-7B68-4447-B998-F1D5FFDCA4AE}" dt="2021-05-16T14:34:30.156" v="9523" actId="20578"/>
        <pc:sldMkLst>
          <pc:docMk/>
          <pc:sldMk cId="1928849786" sldId="10655"/>
        </pc:sldMkLst>
        <pc:spChg chg="add del mod">
          <ac:chgData name="Nikkei Flores" userId="28a18fb1a7f70745" providerId="LiveId" clId="{FC6E2E66-7B68-4447-B998-F1D5FFDCA4AE}" dt="2021-05-15T20:28:29.973" v="63" actId="478"/>
          <ac:spMkLst>
            <pc:docMk/>
            <pc:sldMk cId="1928849786" sldId="10655"/>
            <ac:spMk id="3" creationId="{492FA745-C596-8142-9B18-C5DE52F9DFA1}"/>
          </ac:spMkLst>
        </pc:spChg>
        <pc:spChg chg="del">
          <ac:chgData name="Nikkei Flores" userId="28a18fb1a7f70745" providerId="LiveId" clId="{FC6E2E66-7B68-4447-B998-F1D5FFDCA4AE}" dt="2021-05-15T20:28:28.141" v="62" actId="478"/>
          <ac:spMkLst>
            <pc:docMk/>
            <pc:sldMk cId="1928849786" sldId="10655"/>
            <ac:spMk id="5" creationId="{74820BA8-7595-5644-A60F-C9B9CA2CA137}"/>
          </ac:spMkLst>
        </pc:spChg>
        <pc:spChg chg="del">
          <ac:chgData name="Nikkei Flores" userId="28a18fb1a7f70745" providerId="LiveId" clId="{FC6E2E66-7B68-4447-B998-F1D5FFDCA4AE}" dt="2021-05-15T20:28:28.141" v="62" actId="478"/>
          <ac:spMkLst>
            <pc:docMk/>
            <pc:sldMk cId="1928849786" sldId="10655"/>
            <ac:spMk id="6" creationId="{DE6E763D-B8F7-2A49-BBF8-233F2B25F2CD}"/>
          </ac:spMkLst>
        </pc:spChg>
        <pc:spChg chg="add mod">
          <ac:chgData name="Nikkei Flores" userId="28a18fb1a7f70745" providerId="LiveId" clId="{FC6E2E66-7B68-4447-B998-F1D5FFDCA4AE}" dt="2021-05-15T20:28:38.427" v="66"/>
          <ac:spMkLst>
            <pc:docMk/>
            <pc:sldMk cId="1928849786" sldId="10655"/>
            <ac:spMk id="11" creationId="{EF0F76E9-A8E5-154A-9618-9A4F1FE97E47}"/>
          </ac:spMkLst>
        </pc:spChg>
        <pc:spChg chg="add mod">
          <ac:chgData name="Nikkei Flores" userId="28a18fb1a7f70745" providerId="LiveId" clId="{FC6E2E66-7B68-4447-B998-F1D5FFDCA4AE}" dt="2021-05-16T00:03:42.026" v="8211" actId="20577"/>
          <ac:spMkLst>
            <pc:docMk/>
            <pc:sldMk cId="1928849786" sldId="10655"/>
            <ac:spMk id="12" creationId="{15C3DF12-6A73-B142-A3F3-A7EE5AF9B552}"/>
          </ac:spMkLst>
        </pc:spChg>
        <pc:picChg chg="del">
          <ac:chgData name="Nikkei Flores" userId="28a18fb1a7f70745" providerId="LiveId" clId="{FC6E2E66-7B68-4447-B998-F1D5FFDCA4AE}" dt="2021-05-15T20:28:28.141" v="62" actId="478"/>
          <ac:picMkLst>
            <pc:docMk/>
            <pc:sldMk cId="1928849786" sldId="10655"/>
            <ac:picMk id="8" creationId="{5F25468B-0F87-E844-B892-383A1C2477D4}"/>
          </ac:picMkLst>
        </pc:picChg>
        <pc:picChg chg="del">
          <ac:chgData name="Nikkei Flores" userId="28a18fb1a7f70745" providerId="LiveId" clId="{FC6E2E66-7B68-4447-B998-F1D5FFDCA4AE}" dt="2021-05-15T20:28:28.141" v="62" actId="478"/>
          <ac:picMkLst>
            <pc:docMk/>
            <pc:sldMk cId="1928849786" sldId="10655"/>
            <ac:picMk id="10" creationId="{D450189B-575E-8F48-8BF8-C1426066CA32}"/>
          </ac:picMkLst>
        </pc:picChg>
        <pc:picChg chg="add del mod">
          <ac:chgData name="Nikkei Flores" userId="28a18fb1a7f70745" providerId="LiveId" clId="{FC6E2E66-7B68-4447-B998-F1D5FFDCA4AE}" dt="2021-05-16T14:06:52.360" v="9106" actId="478"/>
          <ac:picMkLst>
            <pc:docMk/>
            <pc:sldMk cId="1928849786" sldId="10655"/>
            <ac:picMk id="13" creationId="{ABCA80B6-CF5D-3544-8B2C-EC773823668A}"/>
          </ac:picMkLst>
        </pc:picChg>
        <pc:picChg chg="add del mod">
          <ac:chgData name="Nikkei Flores" userId="28a18fb1a7f70745" providerId="LiveId" clId="{FC6E2E66-7B68-4447-B998-F1D5FFDCA4AE}" dt="2021-05-16T14:06:53.104" v="9107" actId="478"/>
          <ac:picMkLst>
            <pc:docMk/>
            <pc:sldMk cId="1928849786" sldId="10655"/>
            <ac:picMk id="14" creationId="{6B070FE5-6714-B947-B5B7-0BC02537EDA5}"/>
          </ac:picMkLst>
        </pc:picChg>
        <pc:picChg chg="add mod modCrop">
          <ac:chgData name="Nikkei Flores" userId="28a18fb1a7f70745" providerId="LiveId" clId="{FC6E2E66-7B68-4447-B998-F1D5FFDCA4AE}" dt="2021-05-16T14:07:39.456" v="9119" actId="1076"/>
          <ac:picMkLst>
            <pc:docMk/>
            <pc:sldMk cId="1928849786" sldId="10655"/>
            <ac:picMk id="15" creationId="{EC41BCEE-C855-A84D-82E9-2E545D61F936}"/>
          </ac:picMkLst>
        </pc:picChg>
      </pc:sldChg>
      <pc:sldChg chg="addSp delSp modSp add mod setBg modNotesTx">
        <pc:chgData name="Nikkei Flores" userId="28a18fb1a7f70745" providerId="LiveId" clId="{FC6E2E66-7B68-4447-B998-F1D5FFDCA4AE}" dt="2021-05-16T14:58:36.417" v="9828" actId="478"/>
        <pc:sldMkLst>
          <pc:docMk/>
          <pc:sldMk cId="1652790760" sldId="10656"/>
        </pc:sldMkLst>
        <pc:spChg chg="add mod">
          <ac:chgData name="Nikkei Flores" userId="28a18fb1a7f70745" providerId="LiveId" clId="{FC6E2E66-7B68-4447-B998-F1D5FFDCA4AE}" dt="2021-05-16T14:53:32.663" v="9779" actId="20577"/>
          <ac:spMkLst>
            <pc:docMk/>
            <pc:sldMk cId="1652790760" sldId="10656"/>
            <ac:spMk id="3" creationId="{1DA07A2F-D6AC-E84F-8DD5-6601312FE7B6}"/>
          </ac:spMkLst>
        </pc:spChg>
        <pc:spChg chg="add mod">
          <ac:chgData name="Nikkei Flores" userId="28a18fb1a7f70745" providerId="LiveId" clId="{FC6E2E66-7B68-4447-B998-F1D5FFDCA4AE}" dt="2021-05-16T14:45:09.305" v="9706" actId="1076"/>
          <ac:spMkLst>
            <pc:docMk/>
            <pc:sldMk cId="1652790760" sldId="10656"/>
            <ac:spMk id="4" creationId="{B6E61829-A249-1749-9359-889F312343AF}"/>
          </ac:spMkLst>
        </pc:spChg>
        <pc:picChg chg="add del mod">
          <ac:chgData name="Nikkei Flores" userId="28a18fb1a7f70745" providerId="LiveId" clId="{FC6E2E66-7B68-4447-B998-F1D5FFDCA4AE}" dt="2021-05-16T14:49:35.481" v="9729" actId="478"/>
          <ac:picMkLst>
            <pc:docMk/>
            <pc:sldMk cId="1652790760" sldId="10656"/>
            <ac:picMk id="5" creationId="{C536A9AE-776A-084C-AF94-9FB52C31475C}"/>
          </ac:picMkLst>
        </pc:picChg>
        <pc:picChg chg="add del mod">
          <ac:chgData name="Nikkei Flores" userId="28a18fb1a7f70745" providerId="LiveId" clId="{FC6E2E66-7B68-4447-B998-F1D5FFDCA4AE}" dt="2021-05-15T20:37:44.121" v="192" actId="478"/>
          <ac:picMkLst>
            <pc:docMk/>
            <pc:sldMk cId="1652790760" sldId="10656"/>
            <ac:picMk id="6" creationId="{2CCC624A-0188-C24D-BA24-3F35D173127E}"/>
          </ac:picMkLst>
        </pc:picChg>
        <pc:picChg chg="del mod">
          <ac:chgData name="Nikkei Flores" userId="28a18fb1a7f70745" providerId="LiveId" clId="{FC6E2E66-7B68-4447-B998-F1D5FFDCA4AE}" dt="2021-05-16T14:58:31.026" v="9822" actId="478"/>
          <ac:picMkLst>
            <pc:docMk/>
            <pc:sldMk cId="1652790760" sldId="10656"/>
            <ac:picMk id="6" creationId="{EA7801D0-25E4-4F1C-A964-E71445E0A623}"/>
          </ac:picMkLst>
        </pc:picChg>
        <pc:picChg chg="del mod">
          <ac:chgData name="Nikkei Flores" userId="28a18fb1a7f70745" providerId="LiveId" clId="{FC6E2E66-7B68-4447-B998-F1D5FFDCA4AE}" dt="2021-05-16T14:58:34.959" v="9827" actId="478"/>
          <ac:picMkLst>
            <pc:docMk/>
            <pc:sldMk cId="1652790760" sldId="10656"/>
            <ac:picMk id="8" creationId="{80D99B3B-1AC5-470D-BC1D-8E97360956C8}"/>
          </ac:picMkLst>
        </pc:picChg>
        <pc:picChg chg="add del mod modCrop">
          <ac:chgData name="Nikkei Flores" userId="28a18fb1a7f70745" providerId="LiveId" clId="{FC6E2E66-7B68-4447-B998-F1D5FFDCA4AE}" dt="2021-05-16T14:58:36.417" v="9828" actId="478"/>
          <ac:picMkLst>
            <pc:docMk/>
            <pc:sldMk cId="1652790760" sldId="10656"/>
            <ac:picMk id="10" creationId="{FCA577F5-B258-AF43-90A6-DBDA639898F8}"/>
          </ac:picMkLst>
        </pc:picChg>
        <pc:picChg chg="del mod">
          <ac:chgData name="Nikkei Flores" userId="28a18fb1a7f70745" providerId="LiveId" clId="{FC6E2E66-7B68-4447-B998-F1D5FFDCA4AE}" dt="2021-05-16T14:58:32.828" v="9824" actId="478"/>
          <ac:picMkLst>
            <pc:docMk/>
            <pc:sldMk cId="1652790760" sldId="10656"/>
            <ac:picMk id="11" creationId="{933A582D-ADA5-4F35-AEDD-72F04534F629}"/>
          </ac:picMkLst>
        </pc:picChg>
        <pc:picChg chg="del mod">
          <ac:chgData name="Nikkei Flores" userId="28a18fb1a7f70745" providerId="LiveId" clId="{FC6E2E66-7B68-4447-B998-F1D5FFDCA4AE}" dt="2021-05-16T14:58:34.608" v="9826" actId="478"/>
          <ac:picMkLst>
            <pc:docMk/>
            <pc:sldMk cId="1652790760" sldId="10656"/>
            <ac:picMk id="12" creationId="{3046A7CB-CB10-4848-B5C8-B2BCD1823B43}"/>
          </ac:picMkLst>
        </pc:picChg>
        <pc:picChg chg="del mod">
          <ac:chgData name="Nikkei Flores" userId="28a18fb1a7f70745" providerId="LiveId" clId="{FC6E2E66-7B68-4447-B998-F1D5FFDCA4AE}" dt="2021-05-16T14:58:31.258" v="9823" actId="478"/>
          <ac:picMkLst>
            <pc:docMk/>
            <pc:sldMk cId="1652790760" sldId="10656"/>
            <ac:picMk id="13" creationId="{A5AE4AA6-653B-4C8C-A73E-649698F37AD3}"/>
          </ac:picMkLst>
        </pc:picChg>
        <pc:picChg chg="mod">
          <ac:chgData name="Nikkei Flores" userId="28a18fb1a7f70745" providerId="LiveId" clId="{FC6E2E66-7B68-4447-B998-F1D5FFDCA4AE}" dt="2021-05-16T14:55:11.834" v="9809" actId="1076"/>
          <ac:picMkLst>
            <pc:docMk/>
            <pc:sldMk cId="1652790760" sldId="10656"/>
            <ac:picMk id="14" creationId="{13E22982-210D-456C-A2DE-7A1F523E2AA6}"/>
          </ac:picMkLst>
        </pc:picChg>
        <pc:picChg chg="del mod">
          <ac:chgData name="Nikkei Flores" userId="28a18fb1a7f70745" providerId="LiveId" clId="{FC6E2E66-7B68-4447-B998-F1D5FFDCA4AE}" dt="2021-05-16T14:58:29.966" v="9821" actId="478"/>
          <ac:picMkLst>
            <pc:docMk/>
            <pc:sldMk cId="1652790760" sldId="10656"/>
            <ac:picMk id="15" creationId="{27221FE0-8709-4001-A38E-2BF2A16C1FC4}"/>
          </ac:picMkLst>
        </pc:picChg>
        <pc:picChg chg="del mod">
          <ac:chgData name="Nikkei Flores" userId="28a18fb1a7f70745" providerId="LiveId" clId="{FC6E2E66-7B68-4447-B998-F1D5FFDCA4AE}" dt="2021-05-16T14:58:29.296" v="9820" actId="478"/>
          <ac:picMkLst>
            <pc:docMk/>
            <pc:sldMk cId="1652790760" sldId="10656"/>
            <ac:picMk id="16" creationId="{BBCD0FB2-7FEF-421E-A95C-128B6AF538FC}"/>
          </ac:picMkLst>
        </pc:picChg>
        <pc:picChg chg="mod">
          <ac:chgData name="Nikkei Flores" userId="28a18fb1a7f70745" providerId="LiveId" clId="{FC6E2E66-7B68-4447-B998-F1D5FFDCA4AE}" dt="2021-05-16T14:55:15.125" v="9810" actId="14100"/>
          <ac:picMkLst>
            <pc:docMk/>
            <pc:sldMk cId="1652790760" sldId="10656"/>
            <ac:picMk id="17" creationId="{30C63CE7-FFEC-400B-94FC-292C4B70B81A}"/>
          </ac:picMkLst>
        </pc:picChg>
        <pc:picChg chg="add del mod">
          <ac:chgData name="Nikkei Flores" userId="28a18fb1a7f70745" providerId="LiveId" clId="{FC6E2E66-7B68-4447-B998-F1D5FFDCA4AE}" dt="2021-05-16T14:58:33.100" v="9825" actId="478"/>
          <ac:picMkLst>
            <pc:docMk/>
            <pc:sldMk cId="1652790760" sldId="10656"/>
            <ac:picMk id="4098" creationId="{321579DA-E7D5-EF44-8FC6-85745CBD4382}"/>
          </ac:picMkLst>
        </pc:picChg>
      </pc:sldChg>
      <pc:sldChg chg="addSp delSp modSp add mod setBg modNotesTx">
        <pc:chgData name="Nikkei Flores" userId="28a18fb1a7f70745" providerId="LiveId" clId="{FC6E2E66-7B68-4447-B998-F1D5FFDCA4AE}" dt="2021-05-16T13:45:53.469" v="8630" actId="478"/>
        <pc:sldMkLst>
          <pc:docMk/>
          <pc:sldMk cId="2275164515" sldId="10657"/>
        </pc:sldMkLst>
        <pc:spChg chg="add mod">
          <ac:chgData name="Nikkei Flores" userId="28a18fb1a7f70745" providerId="LiveId" clId="{FC6E2E66-7B68-4447-B998-F1D5FFDCA4AE}" dt="2021-05-15T20:53:53.762" v="506" actId="207"/>
          <ac:spMkLst>
            <pc:docMk/>
            <pc:sldMk cId="2275164515" sldId="10657"/>
            <ac:spMk id="3" creationId="{7ADD115C-00E3-5D47-AC55-301C875DF03B}"/>
          </ac:spMkLst>
        </pc:spChg>
        <pc:spChg chg="add mod">
          <ac:chgData name="Nikkei Flores" userId="28a18fb1a7f70745" providerId="LiveId" clId="{FC6E2E66-7B68-4447-B998-F1D5FFDCA4AE}" dt="2021-05-15T21:57:26.564" v="3708" actId="20577"/>
          <ac:spMkLst>
            <pc:docMk/>
            <pc:sldMk cId="2275164515" sldId="10657"/>
            <ac:spMk id="4" creationId="{0C5931E9-DB01-C84A-AAAB-21AE527277F0}"/>
          </ac:spMkLst>
        </pc:spChg>
        <pc:picChg chg="add del mod">
          <ac:chgData name="Nikkei Flores" userId="28a18fb1a7f70745" providerId="LiveId" clId="{FC6E2E66-7B68-4447-B998-F1D5FFDCA4AE}" dt="2021-05-16T13:45:53.469" v="8630" actId="478"/>
          <ac:picMkLst>
            <pc:docMk/>
            <pc:sldMk cId="2275164515" sldId="10657"/>
            <ac:picMk id="5" creationId="{536A5FDB-688C-8342-BCE5-C03CAC4B7664}"/>
          </ac:picMkLst>
        </pc:picChg>
        <pc:picChg chg="add del mod">
          <ac:chgData name="Nikkei Flores" userId="28a18fb1a7f70745" providerId="LiveId" clId="{FC6E2E66-7B68-4447-B998-F1D5FFDCA4AE}" dt="2021-05-16T13:45:52.777" v="8629" actId="478"/>
          <ac:picMkLst>
            <pc:docMk/>
            <pc:sldMk cId="2275164515" sldId="10657"/>
            <ac:picMk id="6" creationId="{210D6344-B2ED-6140-AB34-2CC6C4A1DDD7}"/>
          </ac:picMkLst>
        </pc:picChg>
      </pc:sldChg>
      <pc:sldChg chg="addSp delSp modSp add mod ord setBg modNotesTx">
        <pc:chgData name="Nikkei Flores" userId="28a18fb1a7f70745" providerId="LiveId" clId="{FC6E2E66-7B68-4447-B998-F1D5FFDCA4AE}" dt="2021-05-16T01:36:21.618" v="8506" actId="20578"/>
        <pc:sldMkLst>
          <pc:docMk/>
          <pc:sldMk cId="1583678670" sldId="10658"/>
        </pc:sldMkLst>
        <pc:spChg chg="del">
          <ac:chgData name="Nikkei Flores" userId="28a18fb1a7f70745" providerId="LiveId" clId="{FC6E2E66-7B68-4447-B998-F1D5FFDCA4AE}" dt="2021-05-15T20:29:00.028" v="73" actId="478"/>
          <ac:spMkLst>
            <pc:docMk/>
            <pc:sldMk cId="1583678670" sldId="10658"/>
            <ac:spMk id="3" creationId="{7ADD115C-00E3-5D47-AC55-301C875DF03B}"/>
          </ac:spMkLst>
        </pc:spChg>
        <pc:spChg chg="del">
          <ac:chgData name="Nikkei Flores" userId="28a18fb1a7f70745" providerId="LiveId" clId="{FC6E2E66-7B68-4447-B998-F1D5FFDCA4AE}" dt="2021-05-15T20:29:00.028" v="73" actId="478"/>
          <ac:spMkLst>
            <pc:docMk/>
            <pc:sldMk cId="1583678670" sldId="10658"/>
            <ac:spMk id="4" creationId="{0C5931E9-DB01-C84A-AAAB-21AE527277F0}"/>
          </ac:spMkLst>
        </pc:spChg>
        <pc:spChg chg="add del mod">
          <ac:chgData name="Nikkei Flores" userId="28a18fb1a7f70745" providerId="LiveId" clId="{FC6E2E66-7B68-4447-B998-F1D5FFDCA4AE}" dt="2021-05-15T20:29:01.677" v="74" actId="478"/>
          <ac:spMkLst>
            <pc:docMk/>
            <pc:sldMk cId="1583678670" sldId="10658"/>
            <ac:spMk id="7" creationId="{22EF065E-E6DB-924D-AC95-0EC32D0222B7}"/>
          </ac:spMkLst>
        </pc:spChg>
        <pc:spChg chg="add del mod">
          <ac:chgData name="Nikkei Flores" userId="28a18fb1a7f70745" providerId="LiveId" clId="{FC6E2E66-7B68-4447-B998-F1D5FFDCA4AE}" dt="2021-05-15T20:48:44.005" v="494"/>
          <ac:spMkLst>
            <pc:docMk/>
            <pc:sldMk cId="1583678670" sldId="10658"/>
            <ac:spMk id="8" creationId="{C2A5E8BC-4C99-1945-B75C-9F1BB2BE5843}"/>
          </ac:spMkLst>
        </pc:spChg>
        <pc:spChg chg="mod">
          <ac:chgData name="Nikkei Flores" userId="28a18fb1a7f70745" providerId="LiveId" clId="{FC6E2E66-7B68-4447-B998-F1D5FFDCA4AE}" dt="2021-05-16T01:34:54.453" v="8477" actId="14100"/>
          <ac:spMkLst>
            <pc:docMk/>
            <pc:sldMk cId="1583678670" sldId="10658"/>
            <ac:spMk id="9" creationId="{0977FC3A-8495-7948-8F8B-EEC2FD7DA555}"/>
          </ac:spMkLst>
        </pc:spChg>
        <pc:spChg chg="add mod">
          <ac:chgData name="Nikkei Flores" userId="28a18fb1a7f70745" providerId="LiveId" clId="{FC6E2E66-7B68-4447-B998-F1D5FFDCA4AE}" dt="2021-05-16T01:35:15.729" v="8485" actId="1076"/>
          <ac:spMkLst>
            <pc:docMk/>
            <pc:sldMk cId="1583678670" sldId="10658"/>
            <ac:spMk id="14" creationId="{2F798B47-CE07-9547-AFDE-F3463D28169C}"/>
          </ac:spMkLst>
        </pc:spChg>
        <pc:spChg chg="add mod">
          <ac:chgData name="Nikkei Flores" userId="28a18fb1a7f70745" providerId="LiveId" clId="{FC6E2E66-7B68-4447-B998-F1D5FFDCA4AE}" dt="2021-05-16T01:35:38.553" v="8492" actId="1076"/>
          <ac:spMkLst>
            <pc:docMk/>
            <pc:sldMk cId="1583678670" sldId="10658"/>
            <ac:spMk id="15" creationId="{AA80E8D3-3BC7-D84C-AF65-FE6D73C6D1F4}"/>
          </ac:spMkLst>
        </pc:spChg>
        <pc:spChg chg="add mod">
          <ac:chgData name="Nikkei Flores" userId="28a18fb1a7f70745" providerId="LiveId" clId="{FC6E2E66-7B68-4447-B998-F1D5FFDCA4AE}" dt="2021-05-16T01:36:12.512" v="8503" actId="1076"/>
          <ac:spMkLst>
            <pc:docMk/>
            <pc:sldMk cId="1583678670" sldId="10658"/>
            <ac:spMk id="16" creationId="{C41894CF-6806-BC4A-893D-4F9C7FE3047B}"/>
          </ac:spMkLst>
        </pc:spChg>
        <pc:spChg chg="add mod">
          <ac:chgData name="Nikkei Flores" userId="28a18fb1a7f70745" providerId="LiveId" clId="{FC6E2E66-7B68-4447-B998-F1D5FFDCA4AE}" dt="2021-05-16T01:35:34.056" v="8490" actId="1076"/>
          <ac:spMkLst>
            <pc:docMk/>
            <pc:sldMk cId="1583678670" sldId="10658"/>
            <ac:spMk id="17" creationId="{2B711A1A-1CE1-324A-BAAD-B6442201D080}"/>
          </ac:spMkLst>
        </pc:spChg>
        <pc:spChg chg="add mod">
          <ac:chgData name="Nikkei Flores" userId="28a18fb1a7f70745" providerId="LiveId" clId="{FC6E2E66-7B68-4447-B998-F1D5FFDCA4AE}" dt="2021-05-16T01:36:17.519" v="8505" actId="1076"/>
          <ac:spMkLst>
            <pc:docMk/>
            <pc:sldMk cId="1583678670" sldId="10658"/>
            <ac:spMk id="18" creationId="{37CD405F-F95F-F149-AEF0-E9943F395D94}"/>
          </ac:spMkLst>
        </pc:spChg>
        <pc:spChg chg="add mod">
          <ac:chgData name="Nikkei Flores" userId="28a18fb1a7f70745" providerId="LiveId" clId="{FC6E2E66-7B68-4447-B998-F1D5FFDCA4AE}" dt="2021-05-16T01:35:20.634" v="8487" actId="14100"/>
          <ac:spMkLst>
            <pc:docMk/>
            <pc:sldMk cId="1583678670" sldId="10658"/>
            <ac:spMk id="23" creationId="{9EC5AD4B-71DF-6345-B1E1-22D22BB1E6E9}"/>
          </ac:spMkLst>
        </pc:spChg>
        <pc:spChg chg="add mod">
          <ac:chgData name="Nikkei Flores" userId="28a18fb1a7f70745" providerId="LiveId" clId="{FC6E2E66-7B68-4447-B998-F1D5FFDCA4AE}" dt="2021-05-16T01:35:30.456" v="8489" actId="14100"/>
          <ac:spMkLst>
            <pc:docMk/>
            <pc:sldMk cId="1583678670" sldId="10658"/>
            <ac:spMk id="24" creationId="{48B4D054-9142-4A44-9B5B-EEA46B2D249C}"/>
          </ac:spMkLst>
        </pc:spChg>
        <pc:spChg chg="add mod">
          <ac:chgData name="Nikkei Flores" userId="28a18fb1a7f70745" providerId="LiveId" clId="{FC6E2E66-7B68-4447-B998-F1D5FFDCA4AE}" dt="2021-05-16T01:36:06.518" v="8502" actId="1076"/>
          <ac:spMkLst>
            <pc:docMk/>
            <pc:sldMk cId="1583678670" sldId="10658"/>
            <ac:spMk id="25" creationId="{56EB8AF8-70B4-6845-8125-CDC5D4C4E014}"/>
          </ac:spMkLst>
        </pc:spChg>
        <pc:picChg chg="del">
          <ac:chgData name="Nikkei Flores" userId="28a18fb1a7f70745" providerId="LiveId" clId="{FC6E2E66-7B68-4447-B998-F1D5FFDCA4AE}" dt="2021-05-15T20:29:00.028" v="73" actId="478"/>
          <ac:picMkLst>
            <pc:docMk/>
            <pc:sldMk cId="1583678670" sldId="10658"/>
            <ac:picMk id="5" creationId="{536A5FDB-688C-8342-BCE5-C03CAC4B7664}"/>
          </ac:picMkLst>
        </pc:picChg>
        <pc:picChg chg="del">
          <ac:chgData name="Nikkei Flores" userId="28a18fb1a7f70745" providerId="LiveId" clId="{FC6E2E66-7B68-4447-B998-F1D5FFDCA4AE}" dt="2021-05-15T20:29:00.028" v="73" actId="478"/>
          <ac:picMkLst>
            <pc:docMk/>
            <pc:sldMk cId="1583678670" sldId="10658"/>
            <ac:picMk id="6" creationId="{210D6344-B2ED-6140-AB34-2CC6C4A1DDD7}"/>
          </ac:picMkLst>
        </pc:picChg>
        <pc:picChg chg="add mod">
          <ac:chgData name="Nikkei Flores" userId="28a18fb1a7f70745" providerId="LiveId" clId="{FC6E2E66-7B68-4447-B998-F1D5FFDCA4AE}" dt="2021-05-16T01:35:04.784" v="8482" actId="1076"/>
          <ac:picMkLst>
            <pc:docMk/>
            <pc:sldMk cId="1583678670" sldId="10658"/>
            <ac:picMk id="10" creationId="{125953A2-5785-254B-AC00-F98B05B8963C}"/>
          </ac:picMkLst>
        </pc:picChg>
        <pc:picChg chg="add mod">
          <ac:chgData name="Nikkei Flores" userId="28a18fb1a7f70745" providerId="LiveId" clId="{FC6E2E66-7B68-4447-B998-F1D5FFDCA4AE}" dt="2021-05-16T01:35:03.254" v="8481" actId="1076"/>
          <ac:picMkLst>
            <pc:docMk/>
            <pc:sldMk cId="1583678670" sldId="10658"/>
            <ac:picMk id="11" creationId="{0D430539-73C5-634C-91F5-984721AB4D58}"/>
          </ac:picMkLst>
        </pc:picChg>
        <pc:picChg chg="add mod">
          <ac:chgData name="Nikkei Flores" userId="28a18fb1a7f70745" providerId="LiveId" clId="{FC6E2E66-7B68-4447-B998-F1D5FFDCA4AE}" dt="2021-05-16T01:34:59.557" v="8479" actId="1076"/>
          <ac:picMkLst>
            <pc:docMk/>
            <pc:sldMk cId="1583678670" sldId="10658"/>
            <ac:picMk id="12" creationId="{157CD2B0-DF07-DA46-A6CE-69FCED85E754}"/>
          </ac:picMkLst>
        </pc:picChg>
        <pc:picChg chg="add mod">
          <ac:chgData name="Nikkei Flores" userId="28a18fb1a7f70745" providerId="LiveId" clId="{FC6E2E66-7B68-4447-B998-F1D5FFDCA4AE}" dt="2021-05-16T01:35:01.925" v="8480" actId="1076"/>
          <ac:picMkLst>
            <pc:docMk/>
            <pc:sldMk cId="1583678670" sldId="10658"/>
            <ac:picMk id="13" creationId="{CA4D9E12-4AF2-B040-9025-DD7760F7AA46}"/>
          </ac:picMkLst>
        </pc:picChg>
        <pc:picChg chg="add mod">
          <ac:chgData name="Nikkei Flores" userId="28a18fb1a7f70745" providerId="LiveId" clId="{FC6E2E66-7B68-4447-B998-F1D5FFDCA4AE}" dt="2021-05-16T01:36:03.021" v="8501" actId="1076"/>
          <ac:picMkLst>
            <pc:docMk/>
            <pc:sldMk cId="1583678670" sldId="10658"/>
            <ac:picMk id="19" creationId="{C8A651E4-CF90-8A44-B495-2AA2A6BF1694}"/>
          </ac:picMkLst>
        </pc:picChg>
        <pc:picChg chg="add mod">
          <ac:chgData name="Nikkei Flores" userId="28a18fb1a7f70745" providerId="LiveId" clId="{FC6E2E66-7B68-4447-B998-F1D5FFDCA4AE}" dt="2021-05-16T01:36:14.870" v="8504" actId="1076"/>
          <ac:picMkLst>
            <pc:docMk/>
            <pc:sldMk cId="1583678670" sldId="10658"/>
            <ac:picMk id="20" creationId="{25EE8964-32DB-7C4D-9706-DA659C46C175}"/>
          </ac:picMkLst>
        </pc:picChg>
        <pc:picChg chg="add mod">
          <ac:chgData name="Nikkei Flores" userId="28a18fb1a7f70745" providerId="LiveId" clId="{FC6E2E66-7B68-4447-B998-F1D5FFDCA4AE}" dt="2021-05-16T01:35:40.647" v="8493" actId="1076"/>
          <ac:picMkLst>
            <pc:docMk/>
            <pc:sldMk cId="1583678670" sldId="10658"/>
            <ac:picMk id="21" creationId="{B0C0DC77-2F5C-5A42-8743-DF03976AFC32}"/>
          </ac:picMkLst>
        </pc:picChg>
        <pc:picChg chg="add mod">
          <ac:chgData name="Nikkei Flores" userId="28a18fb1a7f70745" providerId="LiveId" clId="{FC6E2E66-7B68-4447-B998-F1D5FFDCA4AE}" dt="2021-05-16T01:35:36.332" v="8491" actId="1076"/>
          <ac:picMkLst>
            <pc:docMk/>
            <pc:sldMk cId="1583678670" sldId="10658"/>
            <ac:picMk id="22" creationId="{063209CD-9B4F-7E42-B5F2-21C406D0F298}"/>
          </ac:picMkLst>
        </pc:picChg>
        <pc:picChg chg="add mod">
          <ac:chgData name="Nikkei Flores" userId="28a18fb1a7f70745" providerId="LiveId" clId="{FC6E2E66-7B68-4447-B998-F1D5FFDCA4AE}" dt="2021-05-16T01:35:56.028" v="8500" actId="1076"/>
          <ac:picMkLst>
            <pc:docMk/>
            <pc:sldMk cId="1583678670" sldId="10658"/>
            <ac:picMk id="26" creationId="{F66F3599-123E-644E-9B59-BDDCBC0F945B}"/>
          </ac:picMkLst>
        </pc:picChg>
      </pc:sldChg>
      <pc:sldChg chg="modSp add mod modNotesTx">
        <pc:chgData name="Nikkei Flores" userId="28a18fb1a7f70745" providerId="LiveId" clId="{FC6E2E66-7B68-4447-B998-F1D5FFDCA4AE}" dt="2021-05-16T14:32:21.839" v="9512" actId="20577"/>
        <pc:sldMkLst>
          <pc:docMk/>
          <pc:sldMk cId="469180864" sldId="10659"/>
        </pc:sldMkLst>
        <pc:spChg chg="mod">
          <ac:chgData name="Nikkei Flores" userId="28a18fb1a7f70745" providerId="LiveId" clId="{FC6E2E66-7B68-4447-B998-F1D5FFDCA4AE}" dt="2021-05-15T20:31:58.971" v="99" actId="20577"/>
          <ac:spMkLst>
            <pc:docMk/>
            <pc:sldMk cId="469180864" sldId="10659"/>
            <ac:spMk id="2" creationId="{AFB71E01-C96A-49B8-A515-38E28DBBE6FE}"/>
          </ac:spMkLst>
        </pc:spChg>
      </pc:sldChg>
      <pc:sldChg chg="modSp del mod ord">
        <pc:chgData name="Nikkei Flores" userId="28a18fb1a7f70745" providerId="LiveId" clId="{FC6E2E66-7B68-4447-B998-F1D5FFDCA4AE}" dt="2021-05-16T14:48:08.096" v="9722" actId="2696"/>
        <pc:sldMkLst>
          <pc:docMk/>
          <pc:sldMk cId="412167658" sldId="10660"/>
        </pc:sldMkLst>
        <pc:picChg chg="mod">
          <ac:chgData name="Nikkei Flores" userId="28a18fb1a7f70745" providerId="LiveId" clId="{FC6E2E66-7B68-4447-B998-F1D5FFDCA4AE}" dt="2021-05-15T20:59:28.133" v="993" actId="1076"/>
          <ac:picMkLst>
            <pc:docMk/>
            <pc:sldMk cId="412167658" sldId="10660"/>
            <ac:picMk id="4" creationId="{A6B9F41B-8D43-4531-BDD5-1877CC456AAE}"/>
          </ac:picMkLst>
        </pc:picChg>
      </pc:sldChg>
      <pc:sldChg chg="modSp del mod ord">
        <pc:chgData name="Nikkei Flores" userId="28a18fb1a7f70745" providerId="LiveId" clId="{FC6E2E66-7B68-4447-B998-F1D5FFDCA4AE}" dt="2021-05-16T14:20:12.838" v="9231" actId="2696"/>
        <pc:sldMkLst>
          <pc:docMk/>
          <pc:sldMk cId="3270256372" sldId="10661"/>
        </pc:sldMkLst>
        <pc:spChg chg="mod">
          <ac:chgData name="Nikkei Flores" userId="28a18fb1a7f70745" providerId="LiveId" clId="{FC6E2E66-7B68-4447-B998-F1D5FFDCA4AE}" dt="2021-05-16T14:14:28.521" v="9183" actId="20577"/>
          <ac:spMkLst>
            <pc:docMk/>
            <pc:sldMk cId="3270256372" sldId="10661"/>
            <ac:spMk id="2" creationId="{AB8E05F3-1DD7-4055-8C04-F6F3E6506E5A}"/>
          </ac:spMkLst>
        </pc:spChg>
        <pc:graphicFrameChg chg="modGraphic">
          <ac:chgData name="Nikkei Flores" userId="28a18fb1a7f70745" providerId="LiveId" clId="{FC6E2E66-7B68-4447-B998-F1D5FFDCA4AE}" dt="2021-05-16T01:42:18.370" v="8535" actId="207"/>
          <ac:graphicFrameMkLst>
            <pc:docMk/>
            <pc:sldMk cId="3270256372" sldId="10661"/>
            <ac:graphicFrameMk id="5" creationId="{EEAF01B1-B21D-47C8-B21A-13605CEBFB3D}"/>
          </ac:graphicFrameMkLst>
        </pc:graphicFrameChg>
      </pc:sldChg>
      <pc:sldChg chg="del">
        <pc:chgData name="Nikkei Flores" userId="28a18fb1a7f70745" providerId="LiveId" clId="{FC6E2E66-7B68-4447-B998-F1D5FFDCA4AE}" dt="2021-05-16T14:48:09.085" v="9723" actId="2696"/>
        <pc:sldMkLst>
          <pc:docMk/>
          <pc:sldMk cId="1972153323" sldId="10666"/>
        </pc:sldMkLst>
      </pc:sldChg>
      <pc:sldChg chg="addSp delSp modSp add mod ord setBg modNotesTx">
        <pc:chgData name="Nikkei Flores" userId="28a18fb1a7f70745" providerId="LiveId" clId="{FC6E2E66-7B68-4447-B998-F1D5FFDCA4AE}" dt="2021-05-16T14:47:18.881" v="9721" actId="1076"/>
        <pc:sldMkLst>
          <pc:docMk/>
          <pc:sldMk cId="2432570111" sldId="10667"/>
        </pc:sldMkLst>
        <pc:spChg chg="add del mod">
          <ac:chgData name="Nikkei Flores" userId="28a18fb1a7f70745" providerId="LiveId" clId="{FC6E2E66-7B68-4447-B998-F1D5FFDCA4AE}" dt="2021-05-15T22:44:32.879" v="4969" actId="478"/>
          <ac:spMkLst>
            <pc:docMk/>
            <pc:sldMk cId="2432570111" sldId="10667"/>
            <ac:spMk id="3" creationId="{83DE05CE-A431-C746-9FFC-C5557A7C4936}"/>
          </ac:spMkLst>
        </pc:spChg>
        <pc:spChg chg="add del mod">
          <ac:chgData name="Nikkei Flores" userId="28a18fb1a7f70745" providerId="LiveId" clId="{FC6E2E66-7B68-4447-B998-F1D5FFDCA4AE}" dt="2021-05-16T14:31:39.442" v="9508" actId="478"/>
          <ac:spMkLst>
            <pc:docMk/>
            <pc:sldMk cId="2432570111" sldId="10667"/>
            <ac:spMk id="4" creationId="{D7198E75-2CD1-EA40-94DF-97CC470F3279}"/>
          </ac:spMkLst>
        </pc:spChg>
        <pc:spChg chg="del">
          <ac:chgData name="Nikkei Flores" userId="28a18fb1a7f70745" providerId="LiveId" clId="{FC6E2E66-7B68-4447-B998-F1D5FFDCA4AE}" dt="2021-05-15T22:43:13.194" v="4965" actId="478"/>
          <ac:spMkLst>
            <pc:docMk/>
            <pc:sldMk cId="2432570111" sldId="10667"/>
            <ac:spMk id="6" creationId="{08A923D5-EDF5-8A43-9A4D-011861EE46B3}"/>
          </ac:spMkLst>
        </pc:spChg>
        <pc:spChg chg="add del mod">
          <ac:chgData name="Nikkei Flores" userId="28a18fb1a7f70745" providerId="LiveId" clId="{FC6E2E66-7B68-4447-B998-F1D5FFDCA4AE}" dt="2021-05-15T22:45:21.655" v="4971" actId="478"/>
          <ac:spMkLst>
            <pc:docMk/>
            <pc:sldMk cId="2432570111" sldId="10667"/>
            <ac:spMk id="7" creationId="{B14445B1-B06E-EA45-BB1F-FD58654EADC7}"/>
          </ac:spMkLst>
        </pc:spChg>
        <pc:spChg chg="del">
          <ac:chgData name="Nikkei Flores" userId="28a18fb1a7f70745" providerId="LiveId" clId="{FC6E2E66-7B68-4447-B998-F1D5FFDCA4AE}" dt="2021-05-15T22:43:08.825" v="4964" actId="478"/>
          <ac:spMkLst>
            <pc:docMk/>
            <pc:sldMk cId="2432570111" sldId="10667"/>
            <ac:spMk id="8" creationId="{38C5503A-FDD4-9F4E-9C52-39E4FE4CCCC3}"/>
          </ac:spMkLst>
        </pc:spChg>
        <pc:spChg chg="add del mod">
          <ac:chgData name="Nikkei Flores" userId="28a18fb1a7f70745" providerId="LiveId" clId="{FC6E2E66-7B68-4447-B998-F1D5FFDCA4AE}" dt="2021-05-15T22:45:19.509" v="4970" actId="478"/>
          <ac:spMkLst>
            <pc:docMk/>
            <pc:sldMk cId="2432570111" sldId="10667"/>
            <ac:spMk id="10" creationId="{FF85C3A1-E3A1-4F44-87E7-6070222CC7DA}"/>
          </ac:spMkLst>
        </pc:spChg>
        <pc:spChg chg="add mod">
          <ac:chgData name="Nikkei Flores" userId="28a18fb1a7f70745" providerId="LiveId" clId="{FC6E2E66-7B68-4447-B998-F1D5FFDCA4AE}" dt="2021-05-16T14:47:18.881" v="9721" actId="1076"/>
          <ac:spMkLst>
            <pc:docMk/>
            <pc:sldMk cId="2432570111" sldId="10667"/>
            <ac:spMk id="12" creationId="{2D8C1D83-867B-CC47-87C6-7DFB543F9E1D}"/>
          </ac:spMkLst>
        </pc:spChg>
        <pc:spChg chg="add del mod">
          <ac:chgData name="Nikkei Flores" userId="28a18fb1a7f70745" providerId="LiveId" clId="{FC6E2E66-7B68-4447-B998-F1D5FFDCA4AE}" dt="2021-05-16T14:35:41.781" v="9542" actId="478"/>
          <ac:spMkLst>
            <pc:docMk/>
            <pc:sldMk cId="2432570111" sldId="10667"/>
            <ac:spMk id="13" creationId="{3469CD1F-D896-3347-AE35-155F5C8E436F}"/>
          </ac:spMkLst>
        </pc:spChg>
        <pc:picChg chg="mod">
          <ac:chgData name="Nikkei Flores" userId="28a18fb1a7f70745" providerId="LiveId" clId="{FC6E2E66-7B68-4447-B998-F1D5FFDCA4AE}" dt="2021-05-16T14:42:55.506" v="9675" actId="1035"/>
          <ac:picMkLst>
            <pc:docMk/>
            <pc:sldMk cId="2432570111" sldId="10667"/>
            <ac:picMk id="3" creationId="{C4E79B61-FF25-42AB-BE42-5290537275CF}"/>
          </ac:picMkLst>
        </pc:picChg>
        <pc:picChg chg="del mod">
          <ac:chgData name="Nikkei Flores" userId="28a18fb1a7f70745" providerId="LiveId" clId="{FC6E2E66-7B68-4447-B998-F1D5FFDCA4AE}" dt="2021-05-16T14:36:55.161" v="9557" actId="478"/>
          <ac:picMkLst>
            <pc:docMk/>
            <pc:sldMk cId="2432570111" sldId="10667"/>
            <ac:picMk id="5" creationId="{30169A67-BD2A-47EE-AB38-F1D2F95CBD2F}"/>
          </ac:picMkLst>
        </pc:picChg>
        <pc:picChg chg="del mod">
          <ac:chgData name="Nikkei Flores" userId="28a18fb1a7f70745" providerId="LiveId" clId="{FC6E2E66-7B68-4447-B998-F1D5FFDCA4AE}" dt="2021-05-16T14:36:25.134" v="9554" actId="478"/>
          <ac:picMkLst>
            <pc:docMk/>
            <pc:sldMk cId="2432570111" sldId="10667"/>
            <ac:picMk id="6" creationId="{3E8F3B56-4509-45E3-ACA9-6F9CE2AA7449}"/>
          </ac:picMkLst>
        </pc:picChg>
        <pc:picChg chg="del mod">
          <ac:chgData name="Nikkei Flores" userId="28a18fb1a7f70745" providerId="LiveId" clId="{FC6E2E66-7B68-4447-B998-F1D5FFDCA4AE}" dt="2021-05-16T14:36:26.673" v="9555" actId="478"/>
          <ac:picMkLst>
            <pc:docMk/>
            <pc:sldMk cId="2432570111" sldId="10667"/>
            <ac:picMk id="7" creationId="{35BAC128-916F-4D46-91B3-31DA8EE7B775}"/>
          </ac:picMkLst>
        </pc:picChg>
        <pc:picChg chg="del">
          <ac:chgData name="Nikkei Flores" userId="28a18fb1a7f70745" providerId="LiveId" clId="{FC6E2E66-7B68-4447-B998-F1D5FFDCA4AE}" dt="2021-05-16T14:35:37.582" v="9540" actId="478"/>
          <ac:picMkLst>
            <pc:docMk/>
            <pc:sldMk cId="2432570111" sldId="10667"/>
            <ac:picMk id="8" creationId="{2FDC8853-21CF-4856-831B-BA28F8477D26}"/>
          </ac:picMkLst>
        </pc:picChg>
        <pc:picChg chg="del mod">
          <ac:chgData name="Nikkei Flores" userId="28a18fb1a7f70745" providerId="LiveId" clId="{FC6E2E66-7B68-4447-B998-F1D5FFDCA4AE}" dt="2021-05-16T14:36:23.773" v="9553" actId="478"/>
          <ac:picMkLst>
            <pc:docMk/>
            <pc:sldMk cId="2432570111" sldId="10667"/>
            <ac:picMk id="10" creationId="{6378772E-EECB-481E-B4D8-DF9B68B28E75}"/>
          </ac:picMkLst>
        </pc:picChg>
        <pc:picChg chg="add del mod">
          <ac:chgData name="Nikkei Flores" userId="28a18fb1a7f70745" providerId="LiveId" clId="{FC6E2E66-7B68-4447-B998-F1D5FFDCA4AE}" dt="2021-05-16T14:31:37.680" v="9506" actId="478"/>
          <ac:picMkLst>
            <pc:docMk/>
            <pc:sldMk cId="2432570111" sldId="10667"/>
            <ac:picMk id="11" creationId="{E38C3DA5-1DBA-6E49-B72E-64EEF702379D}"/>
          </ac:picMkLst>
        </pc:picChg>
      </pc:sldChg>
      <pc:sldChg chg="addSp delSp modSp add mod setBg modNotesTx">
        <pc:chgData name="Nikkei Flores" userId="28a18fb1a7f70745" providerId="LiveId" clId="{FC6E2E66-7B68-4447-B998-F1D5FFDCA4AE}" dt="2021-05-16T14:58:13.351" v="9819" actId="478"/>
        <pc:sldMkLst>
          <pc:docMk/>
          <pc:sldMk cId="3272260345" sldId="10668"/>
        </pc:sldMkLst>
        <pc:spChg chg="add del mod">
          <ac:chgData name="Nikkei Flores" userId="28a18fb1a7f70745" providerId="LiveId" clId="{FC6E2E66-7B68-4447-B998-F1D5FFDCA4AE}" dt="2021-05-16T00:31:56.742" v="8381"/>
          <ac:spMkLst>
            <pc:docMk/>
            <pc:sldMk cId="3272260345" sldId="10668"/>
            <ac:spMk id="2" creationId="{4144428B-E593-7E45-8A0A-0D959C07E4CB}"/>
          </ac:spMkLst>
        </pc:spChg>
        <pc:spChg chg="add mod">
          <ac:chgData name="Nikkei Flores" userId="28a18fb1a7f70745" providerId="LiveId" clId="{FC6E2E66-7B68-4447-B998-F1D5FFDCA4AE}" dt="2021-05-16T00:32:26.420" v="8404" actId="14100"/>
          <ac:spMkLst>
            <pc:docMk/>
            <pc:sldMk cId="3272260345" sldId="10668"/>
            <ac:spMk id="7" creationId="{527C95B1-B740-714C-9465-05C20FF641CB}"/>
          </ac:spMkLst>
        </pc:spChg>
        <pc:spChg chg="add mod">
          <ac:chgData name="Nikkei Flores" userId="28a18fb1a7f70745" providerId="LiveId" clId="{FC6E2E66-7B68-4447-B998-F1D5FFDCA4AE}" dt="2021-05-16T00:31:23.572" v="8360" actId="1076"/>
          <ac:spMkLst>
            <pc:docMk/>
            <pc:sldMk cId="3272260345" sldId="10668"/>
            <ac:spMk id="8" creationId="{D7C3C394-52BB-BF4F-AE69-041FC9F64A10}"/>
          </ac:spMkLst>
        </pc:spChg>
        <pc:spChg chg="add mod">
          <ac:chgData name="Nikkei Flores" userId="28a18fb1a7f70745" providerId="LiveId" clId="{FC6E2E66-7B68-4447-B998-F1D5FFDCA4AE}" dt="2021-05-16T00:31:35.260" v="8363" actId="1076"/>
          <ac:spMkLst>
            <pc:docMk/>
            <pc:sldMk cId="3272260345" sldId="10668"/>
            <ac:spMk id="10" creationId="{45E41E01-66A9-1247-87DD-7458DEB2E464}"/>
          </ac:spMkLst>
        </pc:spChg>
        <pc:spChg chg="mod">
          <ac:chgData name="Nikkei Flores" userId="28a18fb1a7f70745" providerId="LiveId" clId="{FC6E2E66-7B68-4447-B998-F1D5FFDCA4AE}" dt="2021-05-16T00:24:16.644" v="8219" actId="14100"/>
          <ac:spMkLst>
            <pc:docMk/>
            <pc:sldMk cId="3272260345" sldId="10668"/>
            <ac:spMk id="11" creationId="{EF0F76E9-A8E5-154A-9618-9A4F1FE97E47}"/>
          </ac:spMkLst>
        </pc:spChg>
        <pc:spChg chg="del mod">
          <ac:chgData name="Nikkei Flores" userId="28a18fb1a7f70745" providerId="LiveId" clId="{FC6E2E66-7B68-4447-B998-F1D5FFDCA4AE}" dt="2021-05-16T14:58:13.351" v="9819" actId="478"/>
          <ac:spMkLst>
            <pc:docMk/>
            <pc:sldMk cId="3272260345" sldId="10668"/>
            <ac:spMk id="12" creationId="{15C3DF12-6A73-B142-A3F3-A7EE5AF9B552}"/>
          </ac:spMkLst>
        </pc:spChg>
        <pc:spChg chg="add mod">
          <ac:chgData name="Nikkei Flores" userId="28a18fb1a7f70745" providerId="LiveId" clId="{FC6E2E66-7B68-4447-B998-F1D5FFDCA4AE}" dt="2021-05-16T00:30:35.673" v="8311" actId="20577"/>
          <ac:spMkLst>
            <pc:docMk/>
            <pc:sldMk cId="3272260345" sldId="10668"/>
            <ac:spMk id="15" creationId="{6E8C9AEC-2FC9-5D4F-83A7-5FD7EB605FFD}"/>
          </ac:spMkLst>
        </pc:spChg>
        <pc:spChg chg="add mod">
          <ac:chgData name="Nikkei Flores" userId="28a18fb1a7f70745" providerId="LiveId" clId="{FC6E2E66-7B68-4447-B998-F1D5FFDCA4AE}" dt="2021-05-16T00:31:26.519" v="8361" actId="1076"/>
          <ac:spMkLst>
            <pc:docMk/>
            <pc:sldMk cId="3272260345" sldId="10668"/>
            <ac:spMk id="16" creationId="{EA891B35-81D3-2543-BEF2-43806216B466}"/>
          </ac:spMkLst>
        </pc:spChg>
        <pc:spChg chg="add mod">
          <ac:chgData name="Nikkei Flores" userId="28a18fb1a7f70745" providerId="LiveId" clId="{FC6E2E66-7B68-4447-B998-F1D5FFDCA4AE}" dt="2021-05-16T00:31:30.564" v="8362" actId="1076"/>
          <ac:spMkLst>
            <pc:docMk/>
            <pc:sldMk cId="3272260345" sldId="10668"/>
            <ac:spMk id="17" creationId="{94E3F468-DE39-3046-92B5-8A6842DDF077}"/>
          </ac:spMkLst>
        </pc:spChg>
        <pc:spChg chg="add mod">
          <ac:chgData name="Nikkei Flores" userId="28a18fb1a7f70745" providerId="LiveId" clId="{FC6E2E66-7B68-4447-B998-F1D5FFDCA4AE}" dt="2021-05-16T00:31:47.023" v="8377" actId="20577"/>
          <ac:spMkLst>
            <pc:docMk/>
            <pc:sldMk cId="3272260345" sldId="10668"/>
            <ac:spMk id="18" creationId="{584B409B-3C19-F545-92E9-809C363A80BF}"/>
          </ac:spMkLst>
        </pc:spChg>
        <pc:spChg chg="add mod">
          <ac:chgData name="Nikkei Flores" userId="28a18fb1a7f70745" providerId="LiveId" clId="{FC6E2E66-7B68-4447-B998-F1D5FFDCA4AE}" dt="2021-05-16T14:56:33.546" v="9813" actId="1076"/>
          <ac:spMkLst>
            <pc:docMk/>
            <pc:sldMk cId="3272260345" sldId="10668"/>
            <ac:spMk id="19" creationId="{3C3BBF05-CF99-604C-8549-7B48B34B937A}"/>
          </ac:spMkLst>
        </pc:spChg>
        <pc:picChg chg="mod">
          <ac:chgData name="Nikkei Flores" userId="28a18fb1a7f70745" providerId="LiveId" clId="{FC6E2E66-7B68-4447-B998-F1D5FFDCA4AE}" dt="2021-05-16T14:56:34.852" v="9814" actId="1076"/>
          <ac:picMkLst>
            <pc:docMk/>
            <pc:sldMk cId="3272260345" sldId="10668"/>
            <ac:picMk id="5" creationId="{4E694EB0-B6C0-46D9-A0BD-D9820E0C5FBE}"/>
          </ac:picMkLst>
        </pc:picChg>
        <pc:picChg chg="del">
          <ac:chgData name="Nikkei Flores" userId="28a18fb1a7f70745" providerId="LiveId" clId="{FC6E2E66-7B68-4447-B998-F1D5FFDCA4AE}" dt="2021-05-16T00:24:11.718" v="8218" actId="478"/>
          <ac:picMkLst>
            <pc:docMk/>
            <pc:sldMk cId="3272260345" sldId="10668"/>
            <ac:picMk id="13" creationId="{ABCA80B6-CF5D-3544-8B2C-EC773823668A}"/>
          </ac:picMkLst>
        </pc:picChg>
        <pc:picChg chg="del">
          <ac:chgData name="Nikkei Flores" userId="28a18fb1a7f70745" providerId="LiveId" clId="{FC6E2E66-7B68-4447-B998-F1D5FFDCA4AE}" dt="2021-05-16T00:24:10.342" v="8217" actId="478"/>
          <ac:picMkLst>
            <pc:docMk/>
            <pc:sldMk cId="3272260345" sldId="10668"/>
            <ac:picMk id="14" creationId="{6B070FE5-6714-B947-B5B7-0BC02537EDA5}"/>
          </ac:picMkLst>
        </pc:picChg>
      </pc:sldChg>
      <pc:sldChg chg="modSp mod">
        <pc:chgData name="Nikkei Flores" userId="28a18fb1a7f70745" providerId="LiveId" clId="{FC6E2E66-7B68-4447-B998-F1D5FFDCA4AE}" dt="2021-05-16T15:01:48.909" v="9859" actId="14100"/>
        <pc:sldMkLst>
          <pc:docMk/>
          <pc:sldMk cId="597903118" sldId="10669"/>
        </pc:sldMkLst>
        <pc:spChg chg="mod">
          <ac:chgData name="Nikkei Flores" userId="28a18fb1a7f70745" providerId="LiveId" clId="{FC6E2E66-7B68-4447-B998-F1D5FFDCA4AE}" dt="2021-05-16T15:01:48.909" v="9859" actId="14100"/>
          <ac:spMkLst>
            <pc:docMk/>
            <pc:sldMk cId="597903118" sldId="10669"/>
            <ac:spMk id="4" creationId="{0C5931E9-DB01-C84A-AAAB-21AE527277F0}"/>
          </ac:spMkLst>
        </pc:spChg>
      </pc:sldChg>
      <pc:sldChg chg="addSp delSp modSp add mod setBg">
        <pc:chgData name="Nikkei Flores" userId="28a18fb1a7f70745" providerId="LiveId" clId="{FC6E2E66-7B68-4447-B998-F1D5FFDCA4AE}" dt="2021-05-16T14:46:23.095" v="9711" actId="2161"/>
        <pc:sldMkLst>
          <pc:docMk/>
          <pc:sldMk cId="1580085255" sldId="10670"/>
        </pc:sldMkLst>
        <pc:spChg chg="mod">
          <ac:chgData name="Nikkei Flores" userId="28a18fb1a7f70745" providerId="LiveId" clId="{FC6E2E66-7B68-4447-B998-F1D5FFDCA4AE}" dt="2021-05-16T14:15:26.049" v="9199" actId="1076"/>
          <ac:spMkLst>
            <pc:docMk/>
            <pc:sldMk cId="1580085255" sldId="10670"/>
            <ac:spMk id="11" creationId="{5523B6C1-D25E-FC41-B531-54DC4DF56F55}"/>
          </ac:spMkLst>
        </pc:spChg>
        <pc:spChg chg="del">
          <ac:chgData name="Nikkei Flores" userId="28a18fb1a7f70745" providerId="LiveId" clId="{FC6E2E66-7B68-4447-B998-F1D5FFDCA4AE}" dt="2021-05-16T14:14:42.125" v="9185" actId="478"/>
          <ac:spMkLst>
            <pc:docMk/>
            <pc:sldMk cId="1580085255" sldId="10670"/>
            <ac:spMk id="12" creationId="{55BE2DEC-ACEA-2E4D-A7F0-68DAE057F8B8}"/>
          </ac:spMkLst>
        </pc:spChg>
        <pc:spChg chg="del mod">
          <ac:chgData name="Nikkei Flores" userId="28a18fb1a7f70745" providerId="LiveId" clId="{FC6E2E66-7B68-4447-B998-F1D5FFDCA4AE}" dt="2021-05-16T14:14:48.107" v="9191" actId="478"/>
          <ac:spMkLst>
            <pc:docMk/>
            <pc:sldMk cId="1580085255" sldId="10670"/>
            <ac:spMk id="13" creationId="{AA0F0785-ECA6-C74D-8435-B7A75A4D073A}"/>
          </ac:spMkLst>
        </pc:spChg>
        <pc:spChg chg="add mod">
          <ac:chgData name="Nikkei Flores" userId="28a18fb1a7f70745" providerId="LiveId" clId="{FC6E2E66-7B68-4447-B998-F1D5FFDCA4AE}" dt="2021-05-16T14:17:54.640" v="9208" actId="1076"/>
          <ac:spMkLst>
            <pc:docMk/>
            <pc:sldMk cId="1580085255" sldId="10670"/>
            <ac:spMk id="20" creationId="{2359B477-2560-E94E-980A-01B62806658E}"/>
          </ac:spMkLst>
        </pc:spChg>
        <pc:spChg chg="add mod">
          <ac:chgData name="Nikkei Flores" userId="28a18fb1a7f70745" providerId="LiveId" clId="{FC6E2E66-7B68-4447-B998-F1D5FFDCA4AE}" dt="2021-05-16T14:17:54.640" v="9208" actId="1076"/>
          <ac:spMkLst>
            <pc:docMk/>
            <pc:sldMk cId="1580085255" sldId="10670"/>
            <ac:spMk id="21" creationId="{3BD4035E-32B0-5A44-90C0-48D1311EDEA5}"/>
          </ac:spMkLst>
        </pc:spChg>
        <pc:spChg chg="add mod">
          <ac:chgData name="Nikkei Flores" userId="28a18fb1a7f70745" providerId="LiveId" clId="{FC6E2E66-7B68-4447-B998-F1D5FFDCA4AE}" dt="2021-05-16T14:17:54.640" v="9208" actId="1076"/>
          <ac:spMkLst>
            <pc:docMk/>
            <pc:sldMk cId="1580085255" sldId="10670"/>
            <ac:spMk id="22" creationId="{70799A36-9BA8-4F4C-A1C7-7370128FA7CC}"/>
          </ac:spMkLst>
        </pc:spChg>
        <pc:spChg chg="add mod">
          <ac:chgData name="Nikkei Flores" userId="28a18fb1a7f70745" providerId="LiveId" clId="{FC6E2E66-7B68-4447-B998-F1D5FFDCA4AE}" dt="2021-05-16T14:17:54.640" v="9208" actId="1076"/>
          <ac:spMkLst>
            <pc:docMk/>
            <pc:sldMk cId="1580085255" sldId="10670"/>
            <ac:spMk id="23" creationId="{43D735D9-A71A-9E45-A246-C844F76CF69D}"/>
          </ac:spMkLst>
        </pc:spChg>
        <pc:spChg chg="add mod">
          <ac:chgData name="Nikkei Flores" userId="28a18fb1a7f70745" providerId="LiveId" clId="{FC6E2E66-7B68-4447-B998-F1D5FFDCA4AE}" dt="2021-05-16T14:17:54.640" v="9208" actId="1076"/>
          <ac:spMkLst>
            <pc:docMk/>
            <pc:sldMk cId="1580085255" sldId="10670"/>
            <ac:spMk id="24" creationId="{30BFF27B-E5E5-1843-9BA5-02EA723C763F}"/>
          </ac:spMkLst>
        </pc:spChg>
        <pc:spChg chg="add mod">
          <ac:chgData name="Nikkei Flores" userId="28a18fb1a7f70745" providerId="LiveId" clId="{FC6E2E66-7B68-4447-B998-F1D5FFDCA4AE}" dt="2021-05-16T14:17:54.640" v="9208" actId="1076"/>
          <ac:spMkLst>
            <pc:docMk/>
            <pc:sldMk cId="1580085255" sldId="10670"/>
            <ac:spMk id="25" creationId="{454190E8-BD3A-BA4A-A299-F737E3B66707}"/>
          </ac:spMkLst>
        </pc:spChg>
        <pc:spChg chg="add mod">
          <ac:chgData name="Nikkei Flores" userId="28a18fb1a7f70745" providerId="LiveId" clId="{FC6E2E66-7B68-4447-B998-F1D5FFDCA4AE}" dt="2021-05-16T14:17:54.640" v="9208" actId="1076"/>
          <ac:spMkLst>
            <pc:docMk/>
            <pc:sldMk cId="1580085255" sldId="10670"/>
            <ac:spMk id="26" creationId="{FD8BFA26-7CC4-144E-A6BE-0040A47AD498}"/>
          </ac:spMkLst>
        </pc:spChg>
        <pc:graphicFrameChg chg="add mod modGraphic">
          <ac:chgData name="Nikkei Flores" userId="28a18fb1a7f70745" providerId="LiveId" clId="{FC6E2E66-7B68-4447-B998-F1D5FFDCA4AE}" dt="2021-05-16T14:46:23.095" v="9711" actId="2161"/>
          <ac:graphicFrameMkLst>
            <pc:docMk/>
            <pc:sldMk cId="1580085255" sldId="10670"/>
            <ac:graphicFrameMk id="19" creationId="{2E84A0CC-AB4C-F44D-9F09-9776782C1F32}"/>
          </ac:graphicFrameMkLst>
        </pc:graphicFrameChg>
        <pc:picChg chg="add del mod">
          <ac:chgData name="Nikkei Flores" userId="28a18fb1a7f70745" providerId="LiveId" clId="{FC6E2E66-7B68-4447-B998-F1D5FFDCA4AE}" dt="2021-05-16T14:21:20.548" v="9236" actId="478"/>
          <ac:picMkLst>
            <pc:docMk/>
            <pc:sldMk cId="1580085255" sldId="10670"/>
            <ac:picMk id="4" creationId="{4A1F8065-59DF-8248-B2FC-E4CDA34F4395}"/>
          </ac:picMkLst>
        </pc:picChg>
        <pc:picChg chg="del">
          <ac:chgData name="Nikkei Flores" userId="28a18fb1a7f70745" providerId="LiveId" clId="{FC6E2E66-7B68-4447-B998-F1D5FFDCA4AE}" dt="2021-05-16T14:14:42.916" v="9186" actId="478"/>
          <ac:picMkLst>
            <pc:docMk/>
            <pc:sldMk cId="1580085255" sldId="10670"/>
            <ac:picMk id="14" creationId="{7BDC5983-59D6-214D-A1B2-09088EF63CB9}"/>
          </ac:picMkLst>
        </pc:picChg>
        <pc:picChg chg="del">
          <ac:chgData name="Nikkei Flores" userId="28a18fb1a7f70745" providerId="LiveId" clId="{FC6E2E66-7B68-4447-B998-F1D5FFDCA4AE}" dt="2021-05-16T14:14:44.432" v="9188" actId="478"/>
          <ac:picMkLst>
            <pc:docMk/>
            <pc:sldMk cId="1580085255" sldId="10670"/>
            <ac:picMk id="15" creationId="{3DB67B03-BE4E-3740-9138-ADE237063772}"/>
          </ac:picMkLst>
        </pc:picChg>
        <pc:picChg chg="del">
          <ac:chgData name="Nikkei Flores" userId="28a18fb1a7f70745" providerId="LiveId" clId="{FC6E2E66-7B68-4447-B998-F1D5FFDCA4AE}" dt="2021-05-16T14:14:45.892" v="9190" actId="478"/>
          <ac:picMkLst>
            <pc:docMk/>
            <pc:sldMk cId="1580085255" sldId="10670"/>
            <ac:picMk id="16" creationId="{394D6577-2C18-184F-AB82-1E873F6AA19B}"/>
          </ac:picMkLst>
        </pc:picChg>
        <pc:picChg chg="del">
          <ac:chgData name="Nikkei Flores" userId="28a18fb1a7f70745" providerId="LiveId" clId="{FC6E2E66-7B68-4447-B998-F1D5FFDCA4AE}" dt="2021-05-16T14:14:45.846" v="9189" actId="478"/>
          <ac:picMkLst>
            <pc:docMk/>
            <pc:sldMk cId="1580085255" sldId="10670"/>
            <ac:picMk id="17" creationId="{CABF0CC9-FF80-6A4E-8360-3B4F7677A6F9}"/>
          </ac:picMkLst>
        </pc:picChg>
        <pc:picChg chg="mod">
          <ac:chgData name="Nikkei Flores" userId="28a18fb1a7f70745" providerId="LiveId" clId="{FC6E2E66-7B68-4447-B998-F1D5FFDCA4AE}" dt="2021-05-16T14:22:46.505" v="9262" actId="14100"/>
          <ac:picMkLst>
            <pc:docMk/>
            <pc:sldMk cId="1580085255" sldId="10670"/>
            <ac:picMk id="18" creationId="{254380B2-021A-174E-84FA-B945BE571BE7}"/>
          </ac:picMkLst>
        </pc:picChg>
        <pc:picChg chg="add del mod">
          <ac:chgData name="Nikkei Flores" userId="28a18fb1a7f70745" providerId="LiveId" clId="{FC6E2E66-7B68-4447-B998-F1D5FFDCA4AE}" dt="2021-05-16T14:19:51.427" v="9223" actId="478"/>
          <ac:picMkLst>
            <pc:docMk/>
            <pc:sldMk cId="1580085255" sldId="10670"/>
            <ac:picMk id="1026" creationId="{BC51F4A1-E21E-D847-BF43-EE3D0E995E21}"/>
          </ac:picMkLst>
        </pc:picChg>
        <pc:picChg chg="add mod">
          <ac:chgData name="Nikkei Flores" userId="28a18fb1a7f70745" providerId="LiveId" clId="{FC6E2E66-7B68-4447-B998-F1D5FFDCA4AE}" dt="2021-05-16T14:22:59.156" v="9265" actId="14100"/>
          <ac:picMkLst>
            <pc:docMk/>
            <pc:sldMk cId="1580085255" sldId="10670"/>
            <ac:picMk id="2050" creationId="{40066708-525E-574A-A50B-9381D4CB1CD6}"/>
          </ac:picMkLst>
        </pc:picChg>
        <pc:picChg chg="add mod">
          <ac:chgData name="Nikkei Flores" userId="28a18fb1a7f70745" providerId="LiveId" clId="{FC6E2E66-7B68-4447-B998-F1D5FFDCA4AE}" dt="2021-05-16T14:23:03.952" v="9267" actId="1076"/>
          <ac:picMkLst>
            <pc:docMk/>
            <pc:sldMk cId="1580085255" sldId="10670"/>
            <ac:picMk id="2052" creationId="{A8D8660D-5CAF-C143-9B7E-381D6FB00537}"/>
          </ac:picMkLst>
        </pc:picChg>
        <pc:picChg chg="add mod">
          <ac:chgData name="Nikkei Flores" userId="28a18fb1a7f70745" providerId="LiveId" clId="{FC6E2E66-7B68-4447-B998-F1D5FFDCA4AE}" dt="2021-05-16T14:22:54.616" v="9264" actId="1076"/>
          <ac:picMkLst>
            <pc:docMk/>
            <pc:sldMk cId="1580085255" sldId="10670"/>
            <ac:picMk id="2054" creationId="{A4A2B2F0-E49F-1A4F-B0F0-576803960208}"/>
          </ac:picMkLst>
        </pc:picChg>
      </pc:sldChg>
      <pc:sldChg chg="addSp delSp modSp add mod setBg">
        <pc:chgData name="Nikkei Flores" userId="28a18fb1a7f70745" providerId="LiveId" clId="{FC6E2E66-7B68-4447-B998-F1D5FFDCA4AE}" dt="2021-05-16T14:41:32.079" v="9645" actId="1076"/>
        <pc:sldMkLst>
          <pc:docMk/>
          <pc:sldMk cId="1249844386" sldId="10671"/>
        </pc:sldMkLst>
        <pc:spChg chg="del">
          <ac:chgData name="Nikkei Flores" userId="28a18fb1a7f70745" providerId="LiveId" clId="{FC6E2E66-7B68-4447-B998-F1D5FFDCA4AE}" dt="2021-05-16T14:34:57.527" v="9529" actId="478"/>
          <ac:spMkLst>
            <pc:docMk/>
            <pc:sldMk cId="1249844386" sldId="10671"/>
            <ac:spMk id="4" creationId="{D7198E75-2CD1-EA40-94DF-97CC470F3279}"/>
          </ac:spMkLst>
        </pc:spChg>
        <pc:spChg chg="add mod">
          <ac:chgData name="Nikkei Flores" userId="28a18fb1a7f70745" providerId="LiveId" clId="{FC6E2E66-7B68-4447-B998-F1D5FFDCA4AE}" dt="2021-05-16T14:41:32.079" v="9645" actId="1076"/>
          <ac:spMkLst>
            <pc:docMk/>
            <pc:sldMk cId="1249844386" sldId="10671"/>
            <ac:spMk id="10" creationId="{2B4F03FD-3244-DA49-9181-06544975EC86}"/>
          </ac:spMkLst>
        </pc:spChg>
        <pc:spChg chg="del">
          <ac:chgData name="Nikkei Flores" userId="28a18fb1a7f70745" providerId="LiveId" clId="{FC6E2E66-7B68-4447-B998-F1D5FFDCA4AE}" dt="2021-05-16T14:29:50.392" v="9468" actId="478"/>
          <ac:spMkLst>
            <pc:docMk/>
            <pc:sldMk cId="1249844386" sldId="10671"/>
            <ac:spMk id="12" creationId="{2D8C1D83-867B-CC47-87C6-7DFB543F9E1D}"/>
          </ac:spMkLst>
        </pc:spChg>
        <pc:spChg chg="del">
          <ac:chgData name="Nikkei Flores" userId="28a18fb1a7f70745" providerId="LiveId" clId="{FC6E2E66-7B68-4447-B998-F1D5FFDCA4AE}" dt="2021-05-16T14:29:52.315" v="9469" actId="478"/>
          <ac:spMkLst>
            <pc:docMk/>
            <pc:sldMk cId="1249844386" sldId="10671"/>
            <ac:spMk id="13" creationId="{3469CD1F-D896-3347-AE35-155F5C8E436F}"/>
          </ac:spMkLst>
        </pc:spChg>
        <pc:picChg chg="del">
          <ac:chgData name="Nikkei Flores" userId="28a18fb1a7f70745" providerId="LiveId" clId="{FC6E2E66-7B68-4447-B998-F1D5FFDCA4AE}" dt="2021-05-16T14:31:29.919" v="9504" actId="478"/>
          <ac:picMkLst>
            <pc:docMk/>
            <pc:sldMk cId="1249844386" sldId="10671"/>
            <ac:picMk id="3" creationId="{C4E79B61-FF25-42AB-BE42-5290537275CF}"/>
          </ac:picMkLst>
        </pc:picChg>
        <pc:picChg chg="mod">
          <ac:chgData name="Nikkei Flores" userId="28a18fb1a7f70745" providerId="LiveId" clId="{FC6E2E66-7B68-4447-B998-F1D5FFDCA4AE}" dt="2021-05-16T14:40:45.233" v="9637" actId="1076"/>
          <ac:picMkLst>
            <pc:docMk/>
            <pc:sldMk cId="1249844386" sldId="10671"/>
            <ac:picMk id="11" creationId="{E38C3DA5-1DBA-6E49-B72E-64EEF702379D}"/>
          </ac:picMkLst>
        </pc:picChg>
        <pc:picChg chg="add del mod">
          <ac:chgData name="Nikkei Flores" userId="28a18fb1a7f70745" providerId="LiveId" clId="{FC6E2E66-7B68-4447-B998-F1D5FFDCA4AE}" dt="2021-05-16T14:37:51.020" v="9567" actId="478"/>
          <ac:picMkLst>
            <pc:docMk/>
            <pc:sldMk cId="1249844386" sldId="10671"/>
            <ac:picMk id="14" creationId="{9005B0D8-BE62-0C4E-AEC1-E0BC8C323AE6}"/>
          </ac:picMkLst>
        </pc:picChg>
        <pc:picChg chg="add del mod">
          <ac:chgData name="Nikkei Flores" userId="28a18fb1a7f70745" providerId="LiveId" clId="{FC6E2E66-7B68-4447-B998-F1D5FFDCA4AE}" dt="2021-05-16T14:37:50.237" v="9566" actId="478"/>
          <ac:picMkLst>
            <pc:docMk/>
            <pc:sldMk cId="1249844386" sldId="10671"/>
            <ac:picMk id="15" creationId="{3F8AF5AF-8D90-4641-8DB2-427AC70D4D97}"/>
          </ac:picMkLst>
        </pc:picChg>
        <pc:picChg chg="add del mod">
          <ac:chgData name="Nikkei Flores" userId="28a18fb1a7f70745" providerId="LiveId" clId="{FC6E2E66-7B68-4447-B998-F1D5FFDCA4AE}" dt="2021-05-16T14:38:35.769" v="9584"/>
          <ac:picMkLst>
            <pc:docMk/>
            <pc:sldMk cId="1249844386" sldId="10671"/>
            <ac:picMk id="16" creationId="{24BA76B2-217E-AD4F-AD24-8348CB2016E9}"/>
          </ac:picMkLst>
        </pc:picChg>
        <pc:picChg chg="add mod">
          <ac:chgData name="Nikkei Flores" userId="28a18fb1a7f70745" providerId="LiveId" clId="{FC6E2E66-7B68-4447-B998-F1D5FFDCA4AE}" dt="2021-05-16T14:40:09.458" v="9628" actId="1076"/>
          <ac:picMkLst>
            <pc:docMk/>
            <pc:sldMk cId="1249844386" sldId="10671"/>
            <ac:picMk id="3074" creationId="{64B36067-1C6F-534B-BE20-9CF413509173}"/>
          </ac:picMkLst>
        </pc:picChg>
      </pc:sldChg>
    </pc:docChg>
  </pc:docChgLst>
  <pc:docChgLst>
    <pc:chgData name="John Barto" userId="S::jobarto_microsoft.com#ext#@devupconforg2.onmicrosoft.com::3e5a877d-8aa2-4005-8396-18dd65247fd7" providerId="AD" clId="Web-{42E34C48-3E02-4F65-81D9-B8CE28F6D868}"/>
    <pc:docChg chg="addSld modSld">
      <pc:chgData name="John Barto" userId="S::jobarto_microsoft.com#ext#@devupconforg2.onmicrosoft.com::3e5a877d-8aa2-4005-8396-18dd65247fd7" providerId="AD" clId="Web-{42E34C48-3E02-4F65-81D9-B8CE28F6D868}" dt="2021-05-15T21:09:53.485" v="10" actId="1076"/>
      <pc:docMkLst>
        <pc:docMk/>
      </pc:docMkLst>
      <pc:sldChg chg="addSp delSp modSp new">
        <pc:chgData name="John Barto" userId="S::jobarto_microsoft.com#ext#@devupconforg2.onmicrosoft.com::3e5a877d-8aa2-4005-8396-18dd65247fd7" providerId="AD" clId="Web-{42E34C48-3E02-4F65-81D9-B8CE28F6D868}" dt="2021-05-15T21:09:53.485" v="10" actId="1076"/>
        <pc:sldMkLst>
          <pc:docMk/>
          <pc:sldMk cId="412167658" sldId="10660"/>
        </pc:sldMkLst>
        <pc:spChg chg="del">
          <ac:chgData name="John Barto" userId="S::jobarto_microsoft.com#ext#@devupconforg2.onmicrosoft.com::3e5a877d-8aa2-4005-8396-18dd65247fd7" providerId="AD" clId="Web-{42E34C48-3E02-4F65-81D9-B8CE28F6D868}" dt="2021-05-15T20:54:26.902" v="1"/>
          <ac:spMkLst>
            <pc:docMk/>
            <pc:sldMk cId="412167658" sldId="10660"/>
            <ac:spMk id="2" creationId="{EA1BDE4E-25BD-46C3-A326-6BF0326FDB9A}"/>
          </ac:spMkLst>
        </pc:spChg>
        <pc:spChg chg="del">
          <ac:chgData name="John Barto" userId="S::jobarto_microsoft.com#ext#@devupconforg2.onmicrosoft.com::3e5a877d-8aa2-4005-8396-18dd65247fd7" providerId="AD" clId="Web-{42E34C48-3E02-4F65-81D9-B8CE28F6D868}" dt="2021-05-15T20:54:29.574" v="2"/>
          <ac:spMkLst>
            <pc:docMk/>
            <pc:sldMk cId="412167658" sldId="10660"/>
            <ac:spMk id="3" creationId="{0CCDF060-9E39-42BA-9611-4B114560BE09}"/>
          </ac:spMkLst>
        </pc:spChg>
        <pc:picChg chg="add del mod">
          <ac:chgData name="John Barto" userId="S::jobarto_microsoft.com#ext#@devupconforg2.onmicrosoft.com::3e5a877d-8aa2-4005-8396-18dd65247fd7" providerId="AD" clId="Web-{42E34C48-3E02-4F65-81D9-B8CE28F6D868}" dt="2021-05-15T21:08:26.733" v="7"/>
          <ac:picMkLst>
            <pc:docMk/>
            <pc:sldMk cId="412167658" sldId="10660"/>
            <ac:picMk id="2" creationId="{79B4A8FE-9F61-4F37-80A2-FAEAEC05E91B}"/>
          </ac:picMkLst>
        </pc:picChg>
        <pc:picChg chg="add mod">
          <ac:chgData name="John Barto" userId="S::jobarto_microsoft.com#ext#@devupconforg2.onmicrosoft.com::3e5a877d-8aa2-4005-8396-18dd65247fd7" providerId="AD" clId="Web-{42E34C48-3E02-4F65-81D9-B8CE28F6D868}" dt="2021-05-15T21:09:49.860" v="9" actId="1076"/>
          <ac:picMkLst>
            <pc:docMk/>
            <pc:sldMk cId="412167658" sldId="10660"/>
            <ac:picMk id="3" creationId="{1978A70A-48C3-4F70-A69C-3F3684145F96}"/>
          </ac:picMkLst>
        </pc:picChg>
        <pc:picChg chg="add mod">
          <ac:chgData name="John Barto" userId="S::jobarto_microsoft.com#ext#@devupconforg2.onmicrosoft.com::3e5a877d-8aa2-4005-8396-18dd65247fd7" providerId="AD" clId="Web-{42E34C48-3E02-4F65-81D9-B8CE28F6D868}" dt="2021-05-15T20:54:41.496" v="4" actId="1076"/>
          <ac:picMkLst>
            <pc:docMk/>
            <pc:sldMk cId="412167658" sldId="10660"/>
            <ac:picMk id="4" creationId="{A6B9F41B-8D43-4531-BDD5-1877CC456AAE}"/>
          </ac:picMkLst>
        </pc:picChg>
        <pc:picChg chg="add mod">
          <ac:chgData name="John Barto" userId="S::jobarto_microsoft.com#ext#@devupconforg2.onmicrosoft.com::3e5a877d-8aa2-4005-8396-18dd65247fd7" providerId="AD" clId="Web-{42E34C48-3E02-4F65-81D9-B8CE28F6D868}" dt="2021-05-15T21:09:53.485" v="10" actId="1076"/>
          <ac:picMkLst>
            <pc:docMk/>
            <pc:sldMk cId="412167658" sldId="10660"/>
            <ac:picMk id="5" creationId="{EFAA1BC7-F356-43C8-8EA1-78F0A51C11B2}"/>
          </ac:picMkLst>
        </pc:picChg>
      </pc:sldChg>
    </pc:docChg>
  </pc:docChgLst>
  <pc:docChgLst>
    <pc:chgData name="Pan, Johnny [SLCUS]" userId="S::jpan29_its.jnj.com#ext#@devupconforg2.onmicrosoft.com::e89b7c81-dfa5-4484-ab6c-af5f75e8d6f0" providerId="AD" clId="Web-{DBE6C97A-52E1-4E6A-B200-1265CAE5FBFA}"/>
    <pc:docChg chg="addSld delSld modSld">
      <pc:chgData name="Pan, Johnny [SLCUS]" userId="S::jpan29_its.jnj.com#ext#@devupconforg2.onmicrosoft.com::e89b7c81-dfa5-4484-ab6c-af5f75e8d6f0" providerId="AD" clId="Web-{DBE6C97A-52E1-4E6A-B200-1265CAE5FBFA}" dt="2021-05-16T15:00:37.296" v="733"/>
      <pc:docMkLst>
        <pc:docMk/>
      </pc:docMkLst>
      <pc:sldChg chg="addSp modSp">
        <pc:chgData name="Pan, Johnny [SLCUS]" userId="S::jpan29_its.jnj.com#ext#@devupconforg2.onmicrosoft.com::e89b7c81-dfa5-4484-ab6c-af5f75e8d6f0" providerId="AD" clId="Web-{DBE6C97A-52E1-4E6A-B200-1265CAE5FBFA}" dt="2021-05-16T14:52:22.495" v="616" actId="14100"/>
        <pc:sldMkLst>
          <pc:docMk/>
          <pc:sldMk cId="1652790760" sldId="10656"/>
        </pc:sldMkLst>
        <pc:picChg chg="add mod">
          <ac:chgData name="Pan, Johnny [SLCUS]" userId="S::jpan29_its.jnj.com#ext#@devupconforg2.onmicrosoft.com::e89b7c81-dfa5-4484-ab6c-af5f75e8d6f0" providerId="AD" clId="Web-{DBE6C97A-52E1-4E6A-B200-1265CAE5FBFA}" dt="2021-05-16T14:49:07.185" v="596"/>
          <ac:picMkLst>
            <pc:docMk/>
            <pc:sldMk cId="1652790760" sldId="10656"/>
            <ac:picMk id="6" creationId="{EA7801D0-25E4-4F1C-A964-E71445E0A623}"/>
          </ac:picMkLst>
        </pc:picChg>
        <pc:picChg chg="add mod">
          <ac:chgData name="Pan, Johnny [SLCUS]" userId="S::jpan29_its.jnj.com#ext#@devupconforg2.onmicrosoft.com::e89b7c81-dfa5-4484-ab6c-af5f75e8d6f0" providerId="AD" clId="Web-{DBE6C97A-52E1-4E6A-B200-1265CAE5FBFA}" dt="2021-05-16T14:49:16.717" v="598" actId="1076"/>
          <ac:picMkLst>
            <pc:docMk/>
            <pc:sldMk cId="1652790760" sldId="10656"/>
            <ac:picMk id="8" creationId="{80D99B3B-1AC5-470D-BC1D-8E97360956C8}"/>
          </ac:picMkLst>
        </pc:picChg>
        <pc:picChg chg="add mod">
          <ac:chgData name="Pan, Johnny [SLCUS]" userId="S::jpan29_its.jnj.com#ext#@devupconforg2.onmicrosoft.com::e89b7c81-dfa5-4484-ab6c-af5f75e8d6f0" providerId="AD" clId="Web-{DBE6C97A-52E1-4E6A-B200-1265CAE5FBFA}" dt="2021-05-16T14:49:26.264" v="600" actId="1076"/>
          <ac:picMkLst>
            <pc:docMk/>
            <pc:sldMk cId="1652790760" sldId="10656"/>
            <ac:picMk id="11" creationId="{933A582D-ADA5-4F35-AEDD-72F04534F629}"/>
          </ac:picMkLst>
        </pc:picChg>
        <pc:picChg chg="add mod">
          <ac:chgData name="Pan, Johnny [SLCUS]" userId="S::jpan29_its.jnj.com#ext#@devupconforg2.onmicrosoft.com::e89b7c81-dfa5-4484-ab6c-af5f75e8d6f0" providerId="AD" clId="Web-{DBE6C97A-52E1-4E6A-B200-1265CAE5FBFA}" dt="2021-05-16T14:49:41.406" v="602" actId="1076"/>
          <ac:picMkLst>
            <pc:docMk/>
            <pc:sldMk cId="1652790760" sldId="10656"/>
            <ac:picMk id="12" creationId="{3046A7CB-CB10-4848-B5C8-B2BCD1823B43}"/>
          </ac:picMkLst>
        </pc:picChg>
        <pc:picChg chg="add mod">
          <ac:chgData name="Pan, Johnny [SLCUS]" userId="S::jpan29_its.jnj.com#ext#@devupconforg2.onmicrosoft.com::e89b7c81-dfa5-4484-ab6c-af5f75e8d6f0" providerId="AD" clId="Web-{DBE6C97A-52E1-4E6A-B200-1265CAE5FBFA}" dt="2021-05-16T14:49:56.719" v="604" actId="1076"/>
          <ac:picMkLst>
            <pc:docMk/>
            <pc:sldMk cId="1652790760" sldId="10656"/>
            <ac:picMk id="13" creationId="{A5AE4AA6-653B-4C8C-A73E-649698F37AD3}"/>
          </ac:picMkLst>
        </pc:picChg>
        <pc:picChg chg="add mod">
          <ac:chgData name="Pan, Johnny [SLCUS]" userId="S::jpan29_its.jnj.com#ext#@devupconforg2.onmicrosoft.com::e89b7c81-dfa5-4484-ab6c-af5f75e8d6f0" providerId="AD" clId="Web-{DBE6C97A-52E1-4E6A-B200-1265CAE5FBFA}" dt="2021-05-16T14:50:52.535" v="607" actId="14100"/>
          <ac:picMkLst>
            <pc:docMk/>
            <pc:sldMk cId="1652790760" sldId="10656"/>
            <ac:picMk id="14" creationId="{13E22982-210D-456C-A2DE-7A1F523E2AA6}"/>
          </ac:picMkLst>
        </pc:picChg>
        <pc:picChg chg="add mod">
          <ac:chgData name="Pan, Johnny [SLCUS]" userId="S::jpan29_its.jnj.com#ext#@devupconforg2.onmicrosoft.com::e89b7c81-dfa5-4484-ab6c-af5f75e8d6f0" providerId="AD" clId="Web-{DBE6C97A-52E1-4E6A-B200-1265CAE5FBFA}" dt="2021-05-16T14:51:25.896" v="610" actId="14100"/>
          <ac:picMkLst>
            <pc:docMk/>
            <pc:sldMk cId="1652790760" sldId="10656"/>
            <ac:picMk id="15" creationId="{27221FE0-8709-4001-A38E-2BF2A16C1FC4}"/>
          </ac:picMkLst>
        </pc:picChg>
        <pc:picChg chg="add mod">
          <ac:chgData name="Pan, Johnny [SLCUS]" userId="S::jpan29_its.jnj.com#ext#@devupconforg2.onmicrosoft.com::e89b7c81-dfa5-4484-ab6c-af5f75e8d6f0" providerId="AD" clId="Web-{DBE6C97A-52E1-4E6A-B200-1265CAE5FBFA}" dt="2021-05-16T14:52:09.307" v="613" actId="14100"/>
          <ac:picMkLst>
            <pc:docMk/>
            <pc:sldMk cId="1652790760" sldId="10656"/>
            <ac:picMk id="16" creationId="{BBCD0FB2-7FEF-421E-A95C-128B6AF538FC}"/>
          </ac:picMkLst>
        </pc:picChg>
        <pc:picChg chg="add mod">
          <ac:chgData name="Pan, Johnny [SLCUS]" userId="S::jpan29_its.jnj.com#ext#@devupconforg2.onmicrosoft.com::e89b7c81-dfa5-4484-ab6c-af5f75e8d6f0" providerId="AD" clId="Web-{DBE6C97A-52E1-4E6A-B200-1265CAE5FBFA}" dt="2021-05-16T14:52:22.495" v="616" actId="14100"/>
          <ac:picMkLst>
            <pc:docMk/>
            <pc:sldMk cId="1652790760" sldId="10656"/>
            <ac:picMk id="17" creationId="{30C63CE7-FFEC-400B-94FC-292C4B70B81A}"/>
          </ac:picMkLst>
        </pc:picChg>
      </pc:sldChg>
      <pc:sldChg chg="addSp modSp del mod setBg">
        <pc:chgData name="Pan, Johnny [SLCUS]" userId="S::jpan29_its.jnj.com#ext#@devupconforg2.onmicrosoft.com::e89b7c81-dfa5-4484-ab6c-af5f75e8d6f0" providerId="AD" clId="Web-{DBE6C97A-52E1-4E6A-B200-1265CAE5FBFA}" dt="2021-05-16T13:51:56.754" v="6"/>
        <pc:sldMkLst>
          <pc:docMk/>
          <pc:sldMk cId="2275164515" sldId="10657"/>
        </pc:sldMkLst>
        <pc:spChg chg="mod">
          <ac:chgData name="Pan, Johnny [SLCUS]" userId="S::jpan29_its.jnj.com#ext#@devupconforg2.onmicrosoft.com::e89b7c81-dfa5-4484-ab6c-af5f75e8d6f0" providerId="AD" clId="Web-{DBE6C97A-52E1-4E6A-B200-1265CAE5FBFA}" dt="2021-05-16T13:51:02.860" v="3"/>
          <ac:spMkLst>
            <pc:docMk/>
            <pc:sldMk cId="2275164515" sldId="10657"/>
            <ac:spMk id="3" creationId="{7ADD115C-00E3-5D47-AC55-301C875DF03B}"/>
          </ac:spMkLst>
        </pc:spChg>
        <pc:spChg chg="mod">
          <ac:chgData name="Pan, Johnny [SLCUS]" userId="S::jpan29_its.jnj.com#ext#@devupconforg2.onmicrosoft.com::e89b7c81-dfa5-4484-ab6c-af5f75e8d6f0" providerId="AD" clId="Web-{DBE6C97A-52E1-4E6A-B200-1265CAE5FBFA}" dt="2021-05-16T13:51:02.860" v="3"/>
          <ac:spMkLst>
            <pc:docMk/>
            <pc:sldMk cId="2275164515" sldId="10657"/>
            <ac:spMk id="4" creationId="{0C5931E9-DB01-C84A-AAAB-21AE527277F0}"/>
          </ac:spMkLst>
        </pc:spChg>
        <pc:spChg chg="ord">
          <ac:chgData name="Pan, Johnny [SLCUS]" userId="S::jpan29_its.jnj.com#ext#@devupconforg2.onmicrosoft.com::e89b7c81-dfa5-4484-ab6c-af5f75e8d6f0" providerId="AD" clId="Web-{DBE6C97A-52E1-4E6A-B200-1265CAE5FBFA}" dt="2021-05-16T13:51:02.860" v="3"/>
          <ac:spMkLst>
            <pc:docMk/>
            <pc:sldMk cId="2275164515" sldId="10657"/>
            <ac:spMk id="9" creationId="{0977FC3A-8495-7948-8F8B-EEC2FD7DA555}"/>
          </ac:spMkLst>
        </pc:spChg>
        <pc:picChg chg="add mod">
          <ac:chgData name="Pan, Johnny [SLCUS]" userId="S::jpan29_its.jnj.com#ext#@devupconforg2.onmicrosoft.com::e89b7c81-dfa5-4484-ab6c-af5f75e8d6f0" providerId="AD" clId="Web-{DBE6C97A-52E1-4E6A-B200-1265CAE5FBFA}" dt="2021-05-16T13:51:02.860" v="3"/>
          <ac:picMkLst>
            <pc:docMk/>
            <pc:sldMk cId="2275164515" sldId="10657"/>
            <ac:picMk id="2" creationId="{0BC4E95C-D237-423A-8E73-F9C985928EB7}"/>
          </ac:picMkLst>
        </pc:picChg>
        <pc:cxnChg chg="add">
          <ac:chgData name="Pan, Johnny [SLCUS]" userId="S::jpan29_its.jnj.com#ext#@devupconforg2.onmicrosoft.com::e89b7c81-dfa5-4484-ab6c-af5f75e8d6f0" providerId="AD" clId="Web-{DBE6C97A-52E1-4E6A-B200-1265CAE5FBFA}" dt="2021-05-16T13:51:02.860" v="3"/>
          <ac:cxnSpMkLst>
            <pc:docMk/>
            <pc:sldMk cId="2275164515" sldId="10657"/>
            <ac:cxnSpMk id="14" creationId="{E4A809D5-3600-46D4-A466-67F2349A54FB}"/>
          </ac:cxnSpMkLst>
        </pc:cxnChg>
      </pc:sldChg>
      <pc:sldChg chg="addSp delSp modSp">
        <pc:chgData name="Pan, Johnny [SLCUS]" userId="S::jpan29_its.jnj.com#ext#@devupconforg2.onmicrosoft.com::e89b7c81-dfa5-4484-ab6c-af5f75e8d6f0" providerId="AD" clId="Web-{DBE6C97A-52E1-4E6A-B200-1265CAE5FBFA}" dt="2021-05-16T14:46:20.532" v="557" actId="1076"/>
        <pc:sldMkLst>
          <pc:docMk/>
          <pc:sldMk cId="2432570111" sldId="10667"/>
        </pc:sldMkLst>
        <pc:spChg chg="mod">
          <ac:chgData name="Pan, Johnny [SLCUS]" userId="S::jpan29_its.jnj.com#ext#@devupconforg2.onmicrosoft.com::e89b7c81-dfa5-4484-ab6c-af5f75e8d6f0" providerId="AD" clId="Web-{DBE6C97A-52E1-4E6A-B200-1265CAE5FBFA}" dt="2021-05-16T14:46:20.532" v="557" actId="1076"/>
          <ac:spMkLst>
            <pc:docMk/>
            <pc:sldMk cId="2432570111" sldId="10667"/>
            <ac:spMk id="12" creationId="{2D8C1D83-867B-CC47-87C6-7DFB543F9E1D}"/>
          </ac:spMkLst>
        </pc:spChg>
        <pc:picChg chg="add del mod modCrop">
          <ac:chgData name="Pan, Johnny [SLCUS]" userId="S::jpan29_its.jnj.com#ext#@devupconforg2.onmicrosoft.com::e89b7c81-dfa5-4484-ab6c-af5f75e8d6f0" providerId="AD" clId="Web-{DBE6C97A-52E1-4E6A-B200-1265CAE5FBFA}" dt="2021-05-16T14:44:14.978" v="545"/>
          <ac:picMkLst>
            <pc:docMk/>
            <pc:sldMk cId="2432570111" sldId="10667"/>
            <ac:picMk id="3" creationId="{C4E79B61-FF25-42AB-BE42-5290537275CF}"/>
          </ac:picMkLst>
        </pc:picChg>
        <pc:picChg chg="add mod ord">
          <ac:chgData name="Pan, Johnny [SLCUS]" userId="S::jpan29_its.jnj.com#ext#@devupconforg2.onmicrosoft.com::e89b7c81-dfa5-4484-ab6c-af5f75e8d6f0" providerId="AD" clId="Web-{DBE6C97A-52E1-4E6A-B200-1265CAE5FBFA}" dt="2021-05-16T14:44:39.995" v="551"/>
          <ac:picMkLst>
            <pc:docMk/>
            <pc:sldMk cId="2432570111" sldId="10667"/>
            <ac:picMk id="4" creationId="{F6D8AADF-E71D-40BF-AB1E-87A20C3073AE}"/>
          </ac:picMkLst>
        </pc:picChg>
        <pc:picChg chg="add mod">
          <ac:chgData name="Pan, Johnny [SLCUS]" userId="S::jpan29_its.jnj.com#ext#@devupconforg2.onmicrosoft.com::e89b7c81-dfa5-4484-ab6c-af5f75e8d6f0" providerId="AD" clId="Web-{DBE6C97A-52E1-4E6A-B200-1265CAE5FBFA}" dt="2021-05-16T14:29:10.906" v="487" actId="1076"/>
          <ac:picMkLst>
            <pc:docMk/>
            <pc:sldMk cId="2432570111" sldId="10667"/>
            <ac:picMk id="5" creationId="{30169A67-BD2A-47EE-AB38-F1D2F95CBD2F}"/>
          </ac:picMkLst>
        </pc:picChg>
        <pc:picChg chg="add del mod">
          <ac:chgData name="Pan, Johnny [SLCUS]" userId="S::jpan29_its.jnj.com#ext#@devupconforg2.onmicrosoft.com::e89b7c81-dfa5-4484-ab6c-af5f75e8d6f0" providerId="AD" clId="Web-{DBE6C97A-52E1-4E6A-B200-1265CAE5FBFA}" dt="2021-05-16T14:44:13.743" v="544"/>
          <ac:picMkLst>
            <pc:docMk/>
            <pc:sldMk cId="2432570111" sldId="10667"/>
            <ac:picMk id="5" creationId="{34CF0ECB-366D-45DF-9E1B-935371005D3D}"/>
          </ac:picMkLst>
        </pc:picChg>
        <pc:picChg chg="add mod">
          <ac:chgData name="Pan, Johnny [SLCUS]" userId="S::jpan29_its.jnj.com#ext#@devupconforg2.onmicrosoft.com::e89b7c81-dfa5-4484-ab6c-af5f75e8d6f0" providerId="AD" clId="Web-{DBE6C97A-52E1-4E6A-B200-1265CAE5FBFA}" dt="2021-05-16T14:29:18.344" v="489" actId="1076"/>
          <ac:picMkLst>
            <pc:docMk/>
            <pc:sldMk cId="2432570111" sldId="10667"/>
            <ac:picMk id="6" creationId="{3E8F3B56-4509-45E3-ACA9-6F9CE2AA7449}"/>
          </ac:picMkLst>
        </pc:picChg>
        <pc:picChg chg="add mod">
          <ac:chgData name="Pan, Johnny [SLCUS]" userId="S::jpan29_its.jnj.com#ext#@devupconforg2.onmicrosoft.com::e89b7c81-dfa5-4484-ab6c-af5f75e8d6f0" providerId="AD" clId="Web-{DBE6C97A-52E1-4E6A-B200-1265CAE5FBFA}" dt="2021-05-16T14:29:27.673" v="491" actId="1076"/>
          <ac:picMkLst>
            <pc:docMk/>
            <pc:sldMk cId="2432570111" sldId="10667"/>
            <ac:picMk id="7" creationId="{35BAC128-916F-4D46-91B3-31DA8EE7B775}"/>
          </ac:picMkLst>
        </pc:picChg>
        <pc:picChg chg="add mod">
          <ac:chgData name="Pan, Johnny [SLCUS]" userId="S::jpan29_its.jnj.com#ext#@devupconforg2.onmicrosoft.com::e89b7c81-dfa5-4484-ab6c-af5f75e8d6f0" providerId="AD" clId="Web-{DBE6C97A-52E1-4E6A-B200-1265CAE5FBFA}" dt="2021-05-16T14:29:41.971" v="493" actId="1076"/>
          <ac:picMkLst>
            <pc:docMk/>
            <pc:sldMk cId="2432570111" sldId="10667"/>
            <ac:picMk id="8" creationId="{2FDC8853-21CF-4856-831B-BA28F8477D26}"/>
          </ac:picMkLst>
        </pc:picChg>
        <pc:picChg chg="add mod">
          <ac:chgData name="Pan, Johnny [SLCUS]" userId="S::jpan29_its.jnj.com#ext#@devupconforg2.onmicrosoft.com::e89b7c81-dfa5-4484-ab6c-af5f75e8d6f0" providerId="AD" clId="Web-{DBE6C97A-52E1-4E6A-B200-1265CAE5FBFA}" dt="2021-05-16T14:29:59.487" v="496" actId="14100"/>
          <ac:picMkLst>
            <pc:docMk/>
            <pc:sldMk cId="2432570111" sldId="10667"/>
            <ac:picMk id="10" creationId="{6378772E-EECB-481E-B4D8-DF9B68B28E75}"/>
          </ac:picMkLst>
        </pc:picChg>
      </pc:sldChg>
      <pc:sldChg chg="addSp delSp modSp">
        <pc:chgData name="Pan, Johnny [SLCUS]" userId="S::jpan29_its.jnj.com#ext#@devupconforg2.onmicrosoft.com::e89b7c81-dfa5-4484-ab6c-af5f75e8d6f0" providerId="AD" clId="Web-{DBE6C97A-52E1-4E6A-B200-1265CAE5FBFA}" dt="2021-05-16T14:35:22.038" v="535" actId="1076"/>
        <pc:sldMkLst>
          <pc:docMk/>
          <pc:sldMk cId="3272260345" sldId="10668"/>
        </pc:sldMkLst>
        <pc:spChg chg="mod">
          <ac:chgData name="Pan, Johnny [SLCUS]" userId="S::jpan29_its.jnj.com#ext#@devupconforg2.onmicrosoft.com::e89b7c81-dfa5-4484-ab6c-af5f75e8d6f0" providerId="AD" clId="Web-{DBE6C97A-52E1-4E6A-B200-1265CAE5FBFA}" dt="2021-05-16T14:18:33.601" v="377" actId="1076"/>
          <ac:spMkLst>
            <pc:docMk/>
            <pc:sldMk cId="3272260345" sldId="10668"/>
            <ac:spMk id="3" creationId="{13921E10-26AB-48B1-82A2-FE08B65942AB}"/>
          </ac:spMkLst>
        </pc:spChg>
        <pc:spChg chg="mod">
          <ac:chgData name="Pan, Johnny [SLCUS]" userId="S::jpan29_its.jnj.com#ext#@devupconforg2.onmicrosoft.com::e89b7c81-dfa5-4484-ab6c-af5f75e8d6f0" providerId="AD" clId="Web-{DBE6C97A-52E1-4E6A-B200-1265CAE5FBFA}" dt="2021-05-16T14:10:22.866" v="115" actId="1076"/>
          <ac:spMkLst>
            <pc:docMk/>
            <pc:sldMk cId="3272260345" sldId="10668"/>
            <ac:spMk id="7" creationId="{527C95B1-B740-714C-9465-05C20FF641CB}"/>
          </ac:spMkLst>
        </pc:spChg>
        <pc:spChg chg="mod">
          <ac:chgData name="Pan, Johnny [SLCUS]" userId="S::jpan29_its.jnj.com#ext#@devupconforg2.onmicrosoft.com::e89b7c81-dfa5-4484-ab6c-af5f75e8d6f0" providerId="AD" clId="Web-{DBE6C97A-52E1-4E6A-B200-1265CAE5FBFA}" dt="2021-05-16T14:19:35.839" v="436" actId="20577"/>
          <ac:spMkLst>
            <pc:docMk/>
            <pc:sldMk cId="3272260345" sldId="10668"/>
            <ac:spMk id="8" creationId="{D7C3C394-52BB-BF4F-AE69-041FC9F64A10}"/>
          </ac:spMkLst>
        </pc:spChg>
        <pc:spChg chg="mod">
          <ac:chgData name="Pan, Johnny [SLCUS]" userId="S::jpan29_its.jnj.com#ext#@devupconforg2.onmicrosoft.com::e89b7c81-dfa5-4484-ab6c-af5f75e8d6f0" providerId="AD" clId="Web-{DBE6C97A-52E1-4E6A-B200-1265CAE5FBFA}" dt="2021-05-16T14:21:50.488" v="476" actId="20577"/>
          <ac:spMkLst>
            <pc:docMk/>
            <pc:sldMk cId="3272260345" sldId="10668"/>
            <ac:spMk id="10" creationId="{45E41E01-66A9-1247-87DD-7458DEB2E464}"/>
          </ac:spMkLst>
        </pc:spChg>
        <pc:spChg chg="mod">
          <ac:chgData name="Pan, Johnny [SLCUS]" userId="S::jpan29_its.jnj.com#ext#@devupconforg2.onmicrosoft.com::e89b7c81-dfa5-4484-ab6c-af5f75e8d6f0" providerId="AD" clId="Web-{DBE6C97A-52E1-4E6A-B200-1265CAE5FBFA}" dt="2021-05-16T14:19:31.401" v="434" actId="20577"/>
          <ac:spMkLst>
            <pc:docMk/>
            <pc:sldMk cId="3272260345" sldId="10668"/>
            <ac:spMk id="15" creationId="{6E8C9AEC-2FC9-5D4F-83A7-5FD7EB605FFD}"/>
          </ac:spMkLst>
        </pc:spChg>
        <pc:spChg chg="mod">
          <ac:chgData name="Pan, Johnny [SLCUS]" userId="S::jpan29_its.jnj.com#ext#@devupconforg2.onmicrosoft.com::e89b7c81-dfa5-4484-ab6c-af5f75e8d6f0" providerId="AD" clId="Web-{DBE6C97A-52E1-4E6A-B200-1265CAE5FBFA}" dt="2021-05-16T14:20:45.890" v="452" actId="1076"/>
          <ac:spMkLst>
            <pc:docMk/>
            <pc:sldMk cId="3272260345" sldId="10668"/>
            <ac:spMk id="16" creationId="{EA891B35-81D3-2543-BEF2-43806216B466}"/>
          </ac:spMkLst>
        </pc:spChg>
        <pc:spChg chg="mod">
          <ac:chgData name="Pan, Johnny [SLCUS]" userId="S::jpan29_its.jnj.com#ext#@devupconforg2.onmicrosoft.com::e89b7c81-dfa5-4484-ab6c-af5f75e8d6f0" providerId="AD" clId="Web-{DBE6C97A-52E1-4E6A-B200-1265CAE5FBFA}" dt="2021-05-16T14:35:22.038" v="535" actId="1076"/>
          <ac:spMkLst>
            <pc:docMk/>
            <pc:sldMk cId="3272260345" sldId="10668"/>
            <ac:spMk id="17" creationId="{94E3F468-DE39-3046-92B5-8A6842DDF077}"/>
          </ac:spMkLst>
        </pc:spChg>
        <pc:spChg chg="mod">
          <ac:chgData name="Pan, Johnny [SLCUS]" userId="S::jpan29_its.jnj.com#ext#@devupconforg2.onmicrosoft.com::e89b7c81-dfa5-4484-ab6c-af5f75e8d6f0" providerId="AD" clId="Web-{DBE6C97A-52E1-4E6A-B200-1265CAE5FBFA}" dt="2021-05-16T14:20:35.062" v="451" actId="1076"/>
          <ac:spMkLst>
            <pc:docMk/>
            <pc:sldMk cId="3272260345" sldId="10668"/>
            <ac:spMk id="18" creationId="{584B409B-3C19-F545-92E9-809C363A80BF}"/>
          </ac:spMkLst>
        </pc:spChg>
        <pc:spChg chg="mod">
          <ac:chgData name="Pan, Johnny [SLCUS]" userId="S::jpan29_its.jnj.com#ext#@devupconforg2.onmicrosoft.com::e89b7c81-dfa5-4484-ab6c-af5f75e8d6f0" providerId="AD" clId="Web-{DBE6C97A-52E1-4E6A-B200-1265CAE5FBFA}" dt="2021-05-16T14:20:27.139" v="449" actId="1076"/>
          <ac:spMkLst>
            <pc:docMk/>
            <pc:sldMk cId="3272260345" sldId="10668"/>
            <ac:spMk id="19" creationId="{3C3BBF05-CF99-604C-8549-7B48B34B937A}"/>
          </ac:spMkLst>
        </pc:spChg>
        <pc:spChg chg="add del">
          <ac:chgData name="Pan, Johnny [SLCUS]" userId="S::jpan29_its.jnj.com#ext#@devupconforg2.onmicrosoft.com::e89b7c81-dfa5-4484-ab6c-af5f75e8d6f0" providerId="AD" clId="Web-{DBE6C97A-52E1-4E6A-B200-1265CAE5FBFA}" dt="2021-05-16T14:09:21.971" v="110"/>
          <ac:spMkLst>
            <pc:docMk/>
            <pc:sldMk cId="3272260345" sldId="10668"/>
            <ac:spMk id="24" creationId="{38D79975-5327-4194-B1D4-346AF819CD9B}"/>
          </ac:spMkLst>
        </pc:spChg>
        <pc:picChg chg="add del mod">
          <ac:chgData name="Pan, Johnny [SLCUS]" userId="S::jpan29_its.jnj.com#ext#@devupconforg2.onmicrosoft.com::e89b7c81-dfa5-4484-ab6c-af5f75e8d6f0" providerId="AD" clId="Web-{DBE6C97A-52E1-4E6A-B200-1265CAE5FBFA}" dt="2021-05-16T14:00:30.117" v="40"/>
          <ac:picMkLst>
            <pc:docMk/>
            <pc:sldMk cId="3272260345" sldId="10668"/>
            <ac:picMk id="2" creationId="{8F0CC7AF-DE23-4B1E-A94C-EE646DD3C3B3}"/>
          </ac:picMkLst>
        </pc:picChg>
        <pc:picChg chg="add del mod">
          <ac:chgData name="Pan, Johnny [SLCUS]" userId="S::jpan29_its.jnj.com#ext#@devupconforg2.onmicrosoft.com::e89b7c81-dfa5-4484-ab6c-af5f75e8d6f0" providerId="AD" clId="Web-{DBE6C97A-52E1-4E6A-B200-1265CAE5FBFA}" dt="2021-05-16T14:01:50.278" v="45"/>
          <ac:picMkLst>
            <pc:docMk/>
            <pc:sldMk cId="3272260345" sldId="10668"/>
            <ac:picMk id="3" creationId="{A58BD1D4-5146-41B6-B217-39854E61B1AD}"/>
          </ac:picMkLst>
        </pc:picChg>
        <pc:picChg chg="add del mod">
          <ac:chgData name="Pan, Johnny [SLCUS]" userId="S::jpan29_its.jnj.com#ext#@devupconforg2.onmicrosoft.com::e89b7c81-dfa5-4484-ab6c-af5f75e8d6f0" providerId="AD" clId="Web-{DBE6C97A-52E1-4E6A-B200-1265CAE5FBFA}" dt="2021-05-16T14:01:53.981" v="47"/>
          <ac:picMkLst>
            <pc:docMk/>
            <pc:sldMk cId="3272260345" sldId="10668"/>
            <ac:picMk id="4" creationId="{450065EF-819A-494C-8506-686DCD61E794}"/>
          </ac:picMkLst>
        </pc:picChg>
        <pc:picChg chg="add mod">
          <ac:chgData name="Pan, Johnny [SLCUS]" userId="S::jpan29_its.jnj.com#ext#@devupconforg2.onmicrosoft.com::e89b7c81-dfa5-4484-ab6c-af5f75e8d6f0" providerId="AD" clId="Web-{DBE6C97A-52E1-4E6A-B200-1265CAE5FBFA}" dt="2021-05-16T14:20:29.186" v="450" actId="1076"/>
          <ac:picMkLst>
            <pc:docMk/>
            <pc:sldMk cId="3272260345" sldId="10668"/>
            <ac:picMk id="5" creationId="{4E694EB0-B6C0-46D9-A0BD-D9820E0C5FBE}"/>
          </ac:picMkLst>
        </pc:picChg>
        <pc:picChg chg="add mod">
          <ac:chgData name="Pan, Johnny [SLCUS]" userId="S::jpan29_its.jnj.com#ext#@devupconforg2.onmicrosoft.com::e89b7c81-dfa5-4484-ab6c-af5f75e8d6f0" providerId="AD" clId="Web-{DBE6C97A-52E1-4E6A-B200-1265CAE5FBFA}" dt="2021-05-16T14:21:04.907" v="459" actId="14100"/>
          <ac:picMkLst>
            <pc:docMk/>
            <pc:sldMk cId="3272260345" sldId="10668"/>
            <ac:picMk id="6" creationId="{CDFB86A2-29CA-4A74-98C6-F295F6E49F30}"/>
          </ac:picMkLst>
        </pc:picChg>
        <pc:picChg chg="add mod">
          <ac:chgData name="Pan, Johnny [SLCUS]" userId="S::jpan29_its.jnj.com#ext#@devupconforg2.onmicrosoft.com::e89b7c81-dfa5-4484-ab6c-af5f75e8d6f0" providerId="AD" clId="Web-{DBE6C97A-52E1-4E6A-B200-1265CAE5FBFA}" dt="2021-05-16T14:21:00.641" v="453" actId="1076"/>
          <ac:picMkLst>
            <pc:docMk/>
            <pc:sldMk cId="3272260345" sldId="10668"/>
            <ac:picMk id="13" creationId="{D170CE85-DF34-4CA2-9B64-01FE24688F7D}"/>
          </ac:picMkLst>
        </pc:picChg>
        <pc:picChg chg="add mod">
          <ac:chgData name="Pan, Johnny [SLCUS]" userId="S::jpan29_its.jnj.com#ext#@devupconforg2.onmicrosoft.com::e89b7c81-dfa5-4484-ab6c-af5f75e8d6f0" providerId="AD" clId="Web-{DBE6C97A-52E1-4E6A-B200-1265CAE5FBFA}" dt="2021-05-16T14:21:00.657" v="454" actId="1076"/>
          <ac:picMkLst>
            <pc:docMk/>
            <pc:sldMk cId="3272260345" sldId="10668"/>
            <ac:picMk id="14" creationId="{9492BD7C-3077-4995-9E5D-EB86272BA030}"/>
          </ac:picMkLst>
        </pc:picChg>
        <pc:picChg chg="add mod">
          <ac:chgData name="Pan, Johnny [SLCUS]" userId="S::jpan29_its.jnj.com#ext#@devupconforg2.onmicrosoft.com::e89b7c81-dfa5-4484-ab6c-af5f75e8d6f0" providerId="AD" clId="Web-{DBE6C97A-52E1-4E6A-B200-1265CAE5FBFA}" dt="2021-05-16T14:21:00.688" v="455" actId="1076"/>
          <ac:picMkLst>
            <pc:docMk/>
            <pc:sldMk cId="3272260345" sldId="10668"/>
            <ac:picMk id="20" creationId="{4E855DCA-2A16-46F2-8AE9-27B5EE2BC4A1}"/>
          </ac:picMkLst>
        </pc:picChg>
        <pc:picChg chg="add mod">
          <ac:chgData name="Pan, Johnny [SLCUS]" userId="S::jpan29_its.jnj.com#ext#@devupconforg2.onmicrosoft.com::e89b7c81-dfa5-4484-ab6c-af5f75e8d6f0" providerId="AD" clId="Web-{DBE6C97A-52E1-4E6A-B200-1265CAE5FBFA}" dt="2021-05-16T14:21:00.720" v="456" actId="1076"/>
          <ac:picMkLst>
            <pc:docMk/>
            <pc:sldMk cId="3272260345" sldId="10668"/>
            <ac:picMk id="21" creationId="{C98239F5-CF7F-44E3-80A5-A9517039B082}"/>
          </ac:picMkLst>
        </pc:picChg>
        <pc:picChg chg="add mod">
          <ac:chgData name="Pan, Johnny [SLCUS]" userId="S::jpan29_its.jnj.com#ext#@devupconforg2.onmicrosoft.com::e89b7c81-dfa5-4484-ab6c-af5f75e8d6f0" providerId="AD" clId="Web-{DBE6C97A-52E1-4E6A-B200-1265CAE5FBFA}" dt="2021-05-16T14:21:00.735" v="457" actId="1076"/>
          <ac:picMkLst>
            <pc:docMk/>
            <pc:sldMk cId="3272260345" sldId="10668"/>
            <ac:picMk id="22" creationId="{9773644D-D77C-4FAA-A7D1-955A39D33A57}"/>
          </ac:picMkLst>
        </pc:picChg>
        <pc:picChg chg="add mod">
          <ac:chgData name="Pan, Johnny [SLCUS]" userId="S::jpan29_its.jnj.com#ext#@devupconforg2.onmicrosoft.com::e89b7c81-dfa5-4484-ab6c-af5f75e8d6f0" providerId="AD" clId="Web-{DBE6C97A-52E1-4E6A-B200-1265CAE5FBFA}" dt="2021-05-16T14:21:00.766" v="458" actId="1076"/>
          <ac:picMkLst>
            <pc:docMk/>
            <pc:sldMk cId="3272260345" sldId="10668"/>
            <ac:picMk id="23" creationId="{51EC51F6-7EFB-4B79-8CAC-9BBED8127AD7}"/>
          </ac:picMkLst>
        </pc:picChg>
        <pc:picChg chg="add mod">
          <ac:chgData name="Pan, Johnny [SLCUS]" userId="S::jpan29_its.jnj.com#ext#@devupconforg2.onmicrosoft.com::e89b7c81-dfa5-4484-ab6c-af5f75e8d6f0" providerId="AD" clId="Web-{DBE6C97A-52E1-4E6A-B200-1265CAE5FBFA}" dt="2021-05-16T14:10:48.227" v="117" actId="1076"/>
          <ac:picMkLst>
            <pc:docMk/>
            <pc:sldMk cId="3272260345" sldId="10668"/>
            <ac:picMk id="25" creationId="{DF5B0D24-D85F-4473-8162-7A38126C56C9}"/>
          </ac:picMkLst>
        </pc:picChg>
        <pc:picChg chg="add mod">
          <ac:chgData name="Pan, Johnny [SLCUS]" userId="S::jpan29_its.jnj.com#ext#@devupconforg2.onmicrosoft.com::e89b7c81-dfa5-4484-ab6c-af5f75e8d6f0" providerId="AD" clId="Web-{DBE6C97A-52E1-4E6A-B200-1265CAE5FBFA}" dt="2021-05-16T14:34:42.739" v="524" actId="1076"/>
          <ac:picMkLst>
            <pc:docMk/>
            <pc:sldMk cId="3272260345" sldId="10668"/>
            <ac:picMk id="26" creationId="{3EEB6EA8-C451-4B7B-A518-1B52C9FFDCA8}"/>
          </ac:picMkLst>
        </pc:picChg>
        <pc:picChg chg="add del mod modCrop">
          <ac:chgData name="Pan, Johnny [SLCUS]" userId="S::jpan29_its.jnj.com#ext#@devupconforg2.onmicrosoft.com::e89b7c81-dfa5-4484-ab6c-af5f75e8d6f0" providerId="AD" clId="Web-{DBE6C97A-52E1-4E6A-B200-1265CAE5FBFA}" dt="2021-05-16T14:34:10.206" v="519"/>
          <ac:picMkLst>
            <pc:docMk/>
            <pc:sldMk cId="3272260345" sldId="10668"/>
            <ac:picMk id="27" creationId="{60A2B4A6-A710-4426-A236-F0C1D5A63F16}"/>
          </ac:picMkLst>
        </pc:picChg>
        <pc:picChg chg="add mod">
          <ac:chgData name="Pan, Johnny [SLCUS]" userId="S::jpan29_its.jnj.com#ext#@devupconforg2.onmicrosoft.com::e89b7c81-dfa5-4484-ab6c-af5f75e8d6f0" providerId="AD" clId="Web-{DBE6C97A-52E1-4E6A-B200-1265CAE5FBFA}" dt="2021-05-16T14:34:42.802" v="526" actId="1076"/>
          <ac:picMkLst>
            <pc:docMk/>
            <pc:sldMk cId="3272260345" sldId="10668"/>
            <ac:picMk id="28" creationId="{96CDD4BD-71FD-4842-86A5-B57533D5235D}"/>
          </ac:picMkLst>
        </pc:picChg>
        <pc:picChg chg="add mod">
          <ac:chgData name="Pan, Johnny [SLCUS]" userId="S::jpan29_its.jnj.com#ext#@devupconforg2.onmicrosoft.com::e89b7c81-dfa5-4484-ab6c-af5f75e8d6f0" providerId="AD" clId="Web-{DBE6C97A-52E1-4E6A-B200-1265CAE5FBFA}" dt="2021-05-16T14:34:42.770" v="525" actId="1076"/>
          <ac:picMkLst>
            <pc:docMk/>
            <pc:sldMk cId="3272260345" sldId="10668"/>
            <ac:picMk id="29" creationId="{E1609FD2-981D-4FC9-B6DA-88F6E81DB9F8}"/>
          </ac:picMkLst>
        </pc:picChg>
      </pc:sldChg>
      <pc:sldChg chg="addSp delSp modSp add replId modNotes">
        <pc:chgData name="Pan, Johnny [SLCUS]" userId="S::jpan29_its.jnj.com#ext#@devupconforg2.onmicrosoft.com::e89b7c81-dfa5-4484-ab6c-af5f75e8d6f0" providerId="AD" clId="Web-{DBE6C97A-52E1-4E6A-B200-1265CAE5FBFA}" dt="2021-05-16T15:00:37.296" v="733"/>
        <pc:sldMkLst>
          <pc:docMk/>
          <pc:sldMk cId="597903118" sldId="10669"/>
        </pc:sldMkLst>
        <pc:spChg chg="mod">
          <ac:chgData name="Pan, Johnny [SLCUS]" userId="S::jpan29_its.jnj.com#ext#@devupconforg2.onmicrosoft.com::e89b7c81-dfa5-4484-ab6c-af5f75e8d6f0" providerId="AD" clId="Web-{DBE6C97A-52E1-4E6A-B200-1265CAE5FBFA}" dt="2021-05-16T14:59:46.637" v="633" actId="20577"/>
          <ac:spMkLst>
            <pc:docMk/>
            <pc:sldMk cId="597903118" sldId="10669"/>
            <ac:spMk id="4" creationId="{0C5931E9-DB01-C84A-AAAB-21AE527277F0}"/>
          </ac:spMkLst>
        </pc:spChg>
        <pc:picChg chg="del">
          <ac:chgData name="Pan, Johnny [SLCUS]" userId="S::jpan29_its.jnj.com#ext#@devupconforg2.onmicrosoft.com::e89b7c81-dfa5-4484-ab6c-af5f75e8d6f0" providerId="AD" clId="Web-{DBE6C97A-52E1-4E6A-B200-1265CAE5FBFA}" dt="2021-05-16T13:51:51.488" v="4"/>
          <ac:picMkLst>
            <pc:docMk/>
            <pc:sldMk cId="597903118" sldId="10669"/>
            <ac:picMk id="2" creationId="{0BC4E95C-D237-423A-8E73-F9C985928EB7}"/>
          </ac:picMkLst>
        </pc:picChg>
        <pc:picChg chg="add">
          <ac:chgData name="Pan, Johnny [SLCUS]" userId="S::jpan29_its.jnj.com#ext#@devupconforg2.onmicrosoft.com::e89b7c81-dfa5-4484-ab6c-af5f75e8d6f0" providerId="AD" clId="Web-{DBE6C97A-52E1-4E6A-B200-1265CAE5FBFA}" dt="2021-05-16T13:51:52.051" v="5"/>
          <ac:picMkLst>
            <pc:docMk/>
            <pc:sldMk cId="597903118" sldId="10669"/>
            <ac:picMk id="5" creationId="{13B63686-71CE-48A6-BC32-9F94664C8304}"/>
          </ac:picMkLst>
        </pc:picChg>
      </pc:sldChg>
      <pc:sldChg chg="addSp delSp modSp">
        <pc:chgData name="Pan, Johnny [SLCUS]" userId="S::jpan29_its.jnj.com#ext#@devupconforg2.onmicrosoft.com::e89b7c81-dfa5-4484-ab6c-af5f75e8d6f0" providerId="AD" clId="Web-{DBE6C97A-52E1-4E6A-B200-1265CAE5FBFA}" dt="2021-05-16T14:48:40.683" v="595" actId="1076"/>
        <pc:sldMkLst>
          <pc:docMk/>
          <pc:sldMk cId="1580085255" sldId="10670"/>
        </pc:sldMkLst>
        <pc:spChg chg="add mod">
          <ac:chgData name="Pan, Johnny [SLCUS]" userId="S::jpan29_its.jnj.com#ext#@devupconforg2.onmicrosoft.com::e89b7c81-dfa5-4484-ab6c-af5f75e8d6f0" providerId="AD" clId="Web-{DBE6C97A-52E1-4E6A-B200-1265CAE5FBFA}" dt="2021-05-16T14:47:33.896" v="590" actId="1076"/>
          <ac:spMkLst>
            <pc:docMk/>
            <pc:sldMk cId="1580085255" sldId="10670"/>
            <ac:spMk id="27" creationId="{1FD499CE-A247-4F8E-87B9-E4238A1213DF}"/>
          </ac:spMkLst>
        </pc:spChg>
        <pc:graphicFrameChg chg="mod modGraphic">
          <ac:chgData name="Pan, Johnny [SLCUS]" userId="S::jpan29_its.jnj.com#ext#@devupconforg2.onmicrosoft.com::e89b7c81-dfa5-4484-ab6c-af5f75e8d6f0" providerId="AD" clId="Web-{DBE6C97A-52E1-4E6A-B200-1265CAE5FBFA}" dt="2021-05-16T14:47:20.380" v="587"/>
          <ac:graphicFrameMkLst>
            <pc:docMk/>
            <pc:sldMk cId="1580085255" sldId="10670"/>
            <ac:graphicFrameMk id="19" creationId="{2E84A0CC-AB4C-F44D-9F09-9776782C1F32}"/>
          </ac:graphicFrameMkLst>
        </pc:graphicFrameChg>
        <pc:picChg chg="add mod">
          <ac:chgData name="Pan, Johnny [SLCUS]" userId="S::jpan29_its.jnj.com#ext#@devupconforg2.onmicrosoft.com::e89b7c81-dfa5-4484-ab6c-af5f75e8d6f0" providerId="AD" clId="Web-{DBE6C97A-52E1-4E6A-B200-1265CAE5FBFA}" dt="2021-05-16T14:48:40.683" v="595" actId="1076"/>
          <ac:picMkLst>
            <pc:docMk/>
            <pc:sldMk cId="1580085255" sldId="10670"/>
            <ac:picMk id="5" creationId="{4E355F0A-10E6-4BFD-8263-164FBA43E6E8}"/>
          </ac:picMkLst>
        </pc:picChg>
        <pc:picChg chg="del">
          <ac:chgData name="Pan, Johnny [SLCUS]" userId="S::jpan29_its.jnj.com#ext#@devupconforg2.onmicrosoft.com::e89b7c81-dfa5-4484-ab6c-af5f75e8d6f0" providerId="AD" clId="Web-{DBE6C97A-52E1-4E6A-B200-1265CAE5FBFA}" dt="2021-05-16T14:48:26.635" v="591"/>
          <ac:picMkLst>
            <pc:docMk/>
            <pc:sldMk cId="1580085255" sldId="10670"/>
            <ac:picMk id="2052" creationId="{A8D8660D-5CAF-C143-9B7E-381D6FB00537}"/>
          </ac:picMkLst>
        </pc:picChg>
      </pc:sldChg>
      <pc:sldChg chg="add del replId">
        <pc:chgData name="Pan, Johnny [SLCUS]" userId="S::jpan29_its.jnj.com#ext#@devupconforg2.onmicrosoft.com::e89b7c81-dfa5-4484-ab6c-af5f75e8d6f0" providerId="AD" clId="Web-{DBE6C97A-52E1-4E6A-B200-1265CAE5FBFA}" dt="2021-05-16T14:11:40.324" v="120"/>
        <pc:sldMkLst>
          <pc:docMk/>
          <pc:sldMk cId="2358627180" sldId="10670"/>
        </pc:sldMkLst>
      </pc:sldChg>
      <pc:sldChg chg="add del replId">
        <pc:chgData name="Pan, Johnny [SLCUS]" userId="S::jpan29_its.jnj.com#ext#@devupconforg2.onmicrosoft.com::e89b7c81-dfa5-4484-ab6c-af5f75e8d6f0" providerId="AD" clId="Web-{DBE6C97A-52E1-4E6A-B200-1265CAE5FBFA}" dt="2021-05-16T14:11:38.245" v="119"/>
        <pc:sldMkLst>
          <pc:docMk/>
          <pc:sldMk cId="3116135833" sldId="10671"/>
        </pc:sldMkLst>
      </pc:sldChg>
    </pc:docChg>
  </pc:docChgLst>
  <pc:docChgLst>
    <pc:chgData name="Nikkei Flores" userId="S::nikkei.flores_comcast.net#ext#@devupconforg2.onmicrosoft.com::f315be2a-8be7-4c2a-880c-af3b7a17da23" providerId="AD" clId="Web-{B686E624-47BD-4408-90AA-B1FA2FE85623}"/>
    <pc:docChg chg="modSld">
      <pc:chgData name="Nikkei Flores" userId="S::nikkei.flores_comcast.net#ext#@devupconforg2.onmicrosoft.com::f315be2a-8be7-4c2a-880c-af3b7a17da23" providerId="AD" clId="Web-{B686E624-47BD-4408-90AA-B1FA2FE85623}" dt="2021-05-15T18:02:35.019" v="98" actId="20577"/>
      <pc:docMkLst>
        <pc:docMk/>
      </pc:docMkLst>
      <pc:sldChg chg="modSp">
        <pc:chgData name="Nikkei Flores" userId="S::nikkei.flores_comcast.net#ext#@devupconforg2.onmicrosoft.com::f315be2a-8be7-4c2a-880c-af3b7a17da23" providerId="AD" clId="Web-{B686E624-47BD-4408-90AA-B1FA2FE85623}" dt="2021-05-15T18:02:35.019" v="98" actId="20577"/>
        <pc:sldMkLst>
          <pc:docMk/>
          <pc:sldMk cId="1199753370" sldId="256"/>
        </pc:sldMkLst>
        <pc:spChg chg="mod">
          <ac:chgData name="Nikkei Flores" userId="S::nikkei.flores_comcast.net#ext#@devupconforg2.onmicrosoft.com::f315be2a-8be7-4c2a-880c-af3b7a17da23" providerId="AD" clId="Web-{B686E624-47BD-4408-90AA-B1FA2FE85623}" dt="2021-05-15T18:02:35.019" v="98" actId="20577"/>
          <ac:spMkLst>
            <pc:docMk/>
            <pc:sldMk cId="1199753370" sldId="256"/>
            <ac:spMk id="2" creationId="{AFB71E01-C96A-49B8-A515-38E28DBBE6FE}"/>
          </ac:spMkLst>
        </pc:spChg>
      </pc:sldChg>
    </pc:docChg>
  </pc:docChgLst>
  <pc:docChgLst>
    <pc:chgData name="Nikkei Flores" userId="S::nikkei.flores_comcast.net#ext#@devupconforg2.onmicrosoft.com::f315be2a-8be7-4c2a-880c-af3b7a17da23" providerId="AD" clId="Web-{5443D759-5117-48EB-9E4F-D9E6C5A237F4}"/>
    <pc:docChg chg="addSld delSld modSld sldOrd">
      <pc:chgData name="Nikkei Flores" userId="S::nikkei.flores_comcast.net#ext#@devupconforg2.onmicrosoft.com::f315be2a-8be7-4c2a-880c-af3b7a17da23" providerId="AD" clId="Web-{5443D759-5117-48EB-9E4F-D9E6C5A237F4}" dt="2021-05-15T20:16:11.557" v="281" actId="1076"/>
      <pc:docMkLst>
        <pc:docMk/>
      </pc:docMkLst>
      <pc:sldChg chg="ord">
        <pc:chgData name="Nikkei Flores" userId="S::nikkei.flores_comcast.net#ext#@devupconforg2.onmicrosoft.com::f315be2a-8be7-4c2a-880c-af3b7a17da23" providerId="AD" clId="Web-{5443D759-5117-48EB-9E4F-D9E6C5A237F4}" dt="2021-05-15T19:58:01.750" v="39"/>
        <pc:sldMkLst>
          <pc:docMk/>
          <pc:sldMk cId="1199753370" sldId="256"/>
        </pc:sldMkLst>
      </pc:sldChg>
      <pc:sldChg chg="modSp modNotes">
        <pc:chgData name="Nikkei Flores" userId="S::nikkei.flores_comcast.net#ext#@devupconforg2.onmicrosoft.com::f315be2a-8be7-4c2a-880c-af3b7a17da23" providerId="AD" clId="Web-{5443D759-5117-48EB-9E4F-D9E6C5A237F4}" dt="2021-05-15T20:05:48.627" v="118" actId="20577"/>
        <pc:sldMkLst>
          <pc:docMk/>
          <pc:sldMk cId="3355506193" sldId="276"/>
        </pc:sldMkLst>
        <pc:spChg chg="mod">
          <ac:chgData name="Nikkei Flores" userId="S::nikkei.flores_comcast.net#ext#@devupconforg2.onmicrosoft.com::f315be2a-8be7-4c2a-880c-af3b7a17da23" providerId="AD" clId="Web-{5443D759-5117-48EB-9E4F-D9E6C5A237F4}" dt="2021-05-15T20:05:48.627" v="118" actId="20577"/>
          <ac:spMkLst>
            <pc:docMk/>
            <pc:sldMk cId="3355506193" sldId="276"/>
            <ac:spMk id="2" creationId="{1206A6C1-4A78-4B43-BB95-047D66B10A60}"/>
          </ac:spMkLst>
        </pc:spChg>
        <pc:spChg chg="mod">
          <ac:chgData name="Nikkei Flores" userId="S::nikkei.flores_comcast.net#ext#@devupconforg2.onmicrosoft.com::f315be2a-8be7-4c2a-880c-af3b7a17da23" providerId="AD" clId="Web-{5443D759-5117-48EB-9E4F-D9E6C5A237F4}" dt="2021-05-15T20:05:40.658" v="117" actId="20577"/>
          <ac:spMkLst>
            <pc:docMk/>
            <pc:sldMk cId="3355506193" sldId="276"/>
            <ac:spMk id="3" creationId="{C7735768-782A-4768-B4C2-28F315DB4658}"/>
          </ac:spMkLst>
        </pc:spChg>
      </pc:sldChg>
      <pc:sldChg chg="modSp modNotes">
        <pc:chgData name="Nikkei Flores" userId="S::nikkei.flores_comcast.net#ext#@devupconforg2.onmicrosoft.com::f315be2a-8be7-4c2a-880c-af3b7a17da23" providerId="AD" clId="Web-{5443D759-5117-48EB-9E4F-D9E6C5A237F4}" dt="2021-05-15T20:15:27.587" v="279"/>
        <pc:sldMkLst>
          <pc:docMk/>
          <pc:sldMk cId="1743986877" sldId="277"/>
        </pc:sldMkLst>
        <pc:spChg chg="mod">
          <ac:chgData name="Nikkei Flores" userId="S::nikkei.flores_comcast.net#ext#@devupconforg2.onmicrosoft.com::f315be2a-8be7-4c2a-880c-af3b7a17da23" providerId="AD" clId="Web-{5443D759-5117-48EB-9E4F-D9E6C5A237F4}" dt="2021-05-15T20:15:27.587" v="279"/>
          <ac:spMkLst>
            <pc:docMk/>
            <pc:sldMk cId="1743986877" sldId="277"/>
            <ac:spMk id="2" creationId="{1206A6C1-4A78-4B43-BB95-047D66B10A60}"/>
          </ac:spMkLst>
        </pc:spChg>
        <pc:spChg chg="mod">
          <ac:chgData name="Nikkei Flores" userId="S::nikkei.flores_comcast.net#ext#@devupconforg2.onmicrosoft.com::f315be2a-8be7-4c2a-880c-af3b7a17da23" providerId="AD" clId="Web-{5443D759-5117-48EB-9E4F-D9E6C5A237F4}" dt="2021-05-15T20:15:14.227" v="277" actId="1076"/>
          <ac:spMkLst>
            <pc:docMk/>
            <pc:sldMk cId="1743986877" sldId="277"/>
            <ac:spMk id="3" creationId="{C7735768-782A-4768-B4C2-28F315DB4658}"/>
          </ac:spMkLst>
        </pc:spChg>
        <pc:picChg chg="mod">
          <ac:chgData name="Nikkei Flores" userId="S::nikkei.flores_comcast.net#ext#@devupconforg2.onmicrosoft.com::f315be2a-8be7-4c2a-880c-af3b7a17da23" providerId="AD" clId="Web-{5443D759-5117-48EB-9E4F-D9E6C5A237F4}" dt="2021-05-15T20:15:22.946" v="278" actId="1076"/>
          <ac:picMkLst>
            <pc:docMk/>
            <pc:sldMk cId="1743986877" sldId="277"/>
            <ac:picMk id="7" creationId="{F3D88589-6690-4845-B723-D38C9639D64C}"/>
          </ac:picMkLst>
        </pc:picChg>
      </pc:sldChg>
      <pc:sldChg chg="addSp delSp modSp ord modNotes">
        <pc:chgData name="Nikkei Flores" userId="S::nikkei.flores_comcast.net#ext#@devupconforg2.onmicrosoft.com::f315be2a-8be7-4c2a-880c-af3b7a17da23" providerId="AD" clId="Web-{5443D759-5117-48EB-9E4F-D9E6C5A237F4}" dt="2021-05-15T19:59:41.159" v="43"/>
        <pc:sldMkLst>
          <pc:docMk/>
          <pc:sldMk cId="490290261" sldId="279"/>
        </pc:sldMkLst>
        <pc:picChg chg="add del mod">
          <ac:chgData name="Nikkei Flores" userId="S::nikkei.flores_comcast.net#ext#@devupconforg2.onmicrosoft.com::f315be2a-8be7-4c2a-880c-af3b7a17da23" providerId="AD" clId="Web-{5443D759-5117-48EB-9E4F-D9E6C5A237F4}" dt="2021-05-15T19:53:27.531" v="10"/>
          <ac:picMkLst>
            <pc:docMk/>
            <pc:sldMk cId="490290261" sldId="279"/>
            <ac:picMk id="9" creationId="{26B1C3C7-0C45-4D71-A2CF-B461DE94CDD9}"/>
          </ac:picMkLst>
        </pc:picChg>
        <pc:picChg chg="add mod">
          <ac:chgData name="Nikkei Flores" userId="S::nikkei.flores_comcast.net#ext#@devupconforg2.onmicrosoft.com::f315be2a-8be7-4c2a-880c-af3b7a17da23" providerId="AD" clId="Web-{5443D759-5117-48EB-9E4F-D9E6C5A237F4}" dt="2021-05-15T19:53:35.500" v="11"/>
          <ac:picMkLst>
            <pc:docMk/>
            <pc:sldMk cId="490290261" sldId="279"/>
            <ac:picMk id="10" creationId="{71683016-5162-41D5-A585-EF9B727C72D0}"/>
          </ac:picMkLst>
        </pc:picChg>
      </pc:sldChg>
      <pc:sldChg chg="modSp">
        <pc:chgData name="Nikkei Flores" userId="S::nikkei.flores_comcast.net#ext#@devupconforg2.onmicrosoft.com::f315be2a-8be7-4c2a-880c-af3b7a17da23" providerId="AD" clId="Web-{5443D759-5117-48EB-9E4F-D9E6C5A237F4}" dt="2021-05-15T19:54:29.266" v="30" actId="1076"/>
        <pc:sldMkLst>
          <pc:docMk/>
          <pc:sldMk cId="1596679512" sldId="280"/>
        </pc:sldMkLst>
        <pc:spChg chg="mod">
          <ac:chgData name="Nikkei Flores" userId="S::nikkei.flores_comcast.net#ext#@devupconforg2.onmicrosoft.com::f315be2a-8be7-4c2a-880c-af3b7a17da23" providerId="AD" clId="Web-{5443D759-5117-48EB-9E4F-D9E6C5A237F4}" dt="2021-05-15T19:54:29.266" v="30" actId="1076"/>
          <ac:spMkLst>
            <pc:docMk/>
            <pc:sldMk cId="1596679512" sldId="280"/>
            <ac:spMk id="3" creationId="{C7735768-782A-4768-B4C2-28F315DB4658}"/>
          </ac:spMkLst>
        </pc:spChg>
      </pc:sldChg>
      <pc:sldChg chg="ord">
        <pc:chgData name="Nikkei Flores" userId="S::nikkei.flores_comcast.net#ext#@devupconforg2.onmicrosoft.com::f315be2a-8be7-4c2a-880c-af3b7a17da23" providerId="AD" clId="Web-{5443D759-5117-48EB-9E4F-D9E6C5A237F4}" dt="2021-05-15T19:55:30.489" v="35"/>
        <pc:sldMkLst>
          <pc:docMk/>
          <pc:sldMk cId="3708052785" sldId="282"/>
        </pc:sldMkLst>
      </pc:sldChg>
      <pc:sldChg chg="delSp modSp">
        <pc:chgData name="Nikkei Flores" userId="S::nikkei.flores_comcast.net#ext#@devupconforg2.onmicrosoft.com::f315be2a-8be7-4c2a-880c-af3b7a17da23" providerId="AD" clId="Web-{5443D759-5117-48EB-9E4F-D9E6C5A237F4}" dt="2021-05-15T20:16:11.557" v="281" actId="1076"/>
        <pc:sldMkLst>
          <pc:docMk/>
          <pc:sldMk cId="2145158986" sldId="283"/>
        </pc:sldMkLst>
        <pc:spChg chg="mod">
          <ac:chgData name="Nikkei Flores" userId="S::nikkei.flores_comcast.net#ext#@devupconforg2.onmicrosoft.com::f315be2a-8be7-4c2a-880c-af3b7a17da23" providerId="AD" clId="Web-{5443D759-5117-48EB-9E4F-D9E6C5A237F4}" dt="2021-05-15T19:53:06.843" v="7" actId="20577"/>
          <ac:spMkLst>
            <pc:docMk/>
            <pc:sldMk cId="2145158986" sldId="283"/>
            <ac:spMk id="3" creationId="{C7735768-782A-4768-B4C2-28F315DB4658}"/>
          </ac:spMkLst>
        </pc:spChg>
        <pc:spChg chg="del">
          <ac:chgData name="Nikkei Flores" userId="S::nikkei.flores_comcast.net#ext#@devupconforg2.onmicrosoft.com::f315be2a-8be7-4c2a-880c-af3b7a17da23" providerId="AD" clId="Web-{5443D759-5117-48EB-9E4F-D9E6C5A237F4}" dt="2021-05-15T20:16:09.228" v="280"/>
          <ac:spMkLst>
            <pc:docMk/>
            <pc:sldMk cId="2145158986" sldId="283"/>
            <ac:spMk id="8" creationId="{56830452-B49B-4E2A-8E34-2859C45C3F89}"/>
          </ac:spMkLst>
        </pc:spChg>
        <pc:spChg chg="del">
          <ac:chgData name="Nikkei Flores" userId="S::nikkei.flores_comcast.net#ext#@devupconforg2.onmicrosoft.com::f315be2a-8be7-4c2a-880c-af3b7a17da23" providerId="AD" clId="Web-{5443D759-5117-48EB-9E4F-D9E6C5A237F4}" dt="2021-05-15T19:53:08.483" v="8"/>
          <ac:spMkLst>
            <pc:docMk/>
            <pc:sldMk cId="2145158986" sldId="283"/>
            <ac:spMk id="9" creationId="{1D65EBCD-D1E9-47B3-8FE4-3095639A8456}"/>
          </ac:spMkLst>
        </pc:spChg>
        <pc:picChg chg="mod">
          <ac:chgData name="Nikkei Flores" userId="S::nikkei.flores_comcast.net#ext#@devupconforg2.onmicrosoft.com::f315be2a-8be7-4c2a-880c-af3b7a17da23" providerId="AD" clId="Web-{5443D759-5117-48EB-9E4F-D9E6C5A237F4}" dt="2021-05-15T20:16:11.557" v="281" actId="1076"/>
          <ac:picMkLst>
            <pc:docMk/>
            <pc:sldMk cId="2145158986" sldId="283"/>
            <ac:picMk id="7" creationId="{F3D88589-6690-4845-B723-D38C9639D64C}"/>
          </ac:picMkLst>
        </pc:picChg>
      </pc:sldChg>
      <pc:sldChg chg="modNotes">
        <pc:chgData name="Nikkei Flores" userId="S::nikkei.flores_comcast.net#ext#@devupconforg2.onmicrosoft.com::f315be2a-8be7-4c2a-880c-af3b7a17da23" providerId="AD" clId="Web-{5443D759-5117-48EB-9E4F-D9E6C5A237F4}" dt="2021-05-15T19:58:26.266" v="40"/>
        <pc:sldMkLst>
          <pc:docMk/>
          <pc:sldMk cId="3835242209" sldId="287"/>
        </pc:sldMkLst>
      </pc:sldChg>
      <pc:sldChg chg="addSp delSp modSp add replId">
        <pc:chgData name="Nikkei Flores" userId="S::nikkei.flores_comcast.net#ext#@devupconforg2.onmicrosoft.com::f315be2a-8be7-4c2a-880c-af3b7a17da23" providerId="AD" clId="Web-{5443D759-5117-48EB-9E4F-D9E6C5A237F4}" dt="2021-05-15T19:54:03.469" v="28" actId="14100"/>
        <pc:sldMkLst>
          <pc:docMk/>
          <pc:sldMk cId="2386291292" sldId="288"/>
        </pc:sldMkLst>
        <pc:spChg chg="del mod">
          <ac:chgData name="Nikkei Flores" userId="S::nikkei.flores_comcast.net#ext#@devupconforg2.onmicrosoft.com::f315be2a-8be7-4c2a-880c-af3b7a17da23" providerId="AD" clId="Web-{5443D759-5117-48EB-9E4F-D9E6C5A237F4}" dt="2021-05-15T19:53:47.875" v="21"/>
          <ac:spMkLst>
            <pc:docMk/>
            <pc:sldMk cId="2386291292" sldId="288"/>
            <ac:spMk id="2" creationId="{1206A6C1-4A78-4B43-BB95-047D66B10A60}"/>
          </ac:spMkLst>
        </pc:spChg>
        <pc:spChg chg="del mod">
          <ac:chgData name="Nikkei Flores" userId="S::nikkei.flores_comcast.net#ext#@devupconforg2.onmicrosoft.com::f315be2a-8be7-4c2a-880c-af3b7a17da23" providerId="AD" clId="Web-{5443D759-5117-48EB-9E4F-D9E6C5A237F4}" dt="2021-05-15T19:53:47.015" v="19"/>
          <ac:spMkLst>
            <pc:docMk/>
            <pc:sldMk cId="2386291292" sldId="288"/>
            <ac:spMk id="3" creationId="{C7735768-782A-4768-B4C2-28F315DB4658}"/>
          </ac:spMkLst>
        </pc:spChg>
        <pc:spChg chg="del">
          <ac:chgData name="Nikkei Flores" userId="S::nikkei.flores_comcast.net#ext#@devupconforg2.onmicrosoft.com::f315be2a-8be7-4c2a-880c-af3b7a17da23" providerId="AD" clId="Web-{5443D759-5117-48EB-9E4F-D9E6C5A237F4}" dt="2021-05-15T19:53:44.531" v="16"/>
          <ac:spMkLst>
            <pc:docMk/>
            <pc:sldMk cId="2386291292" sldId="288"/>
            <ac:spMk id="8" creationId="{56830452-B49B-4E2A-8E34-2859C45C3F89}"/>
          </ac:spMkLst>
        </pc:spChg>
        <pc:spChg chg="add del mod">
          <ac:chgData name="Nikkei Flores" userId="S::nikkei.flores_comcast.net#ext#@devupconforg2.onmicrosoft.com::f315be2a-8be7-4c2a-880c-af3b7a17da23" providerId="AD" clId="Web-{5443D759-5117-48EB-9E4F-D9E6C5A237F4}" dt="2021-05-15T19:53:50.547" v="23"/>
          <ac:spMkLst>
            <pc:docMk/>
            <pc:sldMk cId="2386291292" sldId="288"/>
            <ac:spMk id="11" creationId="{90C3A394-25FE-4DAF-A5E5-7EE7EE42D8BE}"/>
          </ac:spMkLst>
        </pc:spChg>
        <pc:spChg chg="add mod">
          <ac:chgData name="Nikkei Flores" userId="S::nikkei.flores_comcast.net#ext#@devupconforg2.onmicrosoft.com::f315be2a-8be7-4c2a-880c-af3b7a17da23" providerId="AD" clId="Web-{5443D759-5117-48EB-9E4F-D9E6C5A237F4}" dt="2021-05-15T19:53:47.875" v="21"/>
          <ac:spMkLst>
            <pc:docMk/>
            <pc:sldMk cId="2386291292" sldId="288"/>
            <ac:spMk id="13" creationId="{1E2EE17A-3581-42F1-B743-A0ECC85A68DA}"/>
          </ac:spMkLst>
        </pc:spChg>
        <pc:picChg chg="del">
          <ac:chgData name="Nikkei Flores" userId="S::nikkei.flores_comcast.net#ext#@devupconforg2.onmicrosoft.com::f315be2a-8be7-4c2a-880c-af3b7a17da23" providerId="AD" clId="Web-{5443D759-5117-48EB-9E4F-D9E6C5A237F4}" dt="2021-05-15T19:53:43.250" v="15"/>
          <ac:picMkLst>
            <pc:docMk/>
            <pc:sldMk cId="2386291292" sldId="288"/>
            <ac:picMk id="4" creationId="{8F30D6BC-EC29-4859-8239-4027C7AF9248}"/>
          </ac:picMkLst>
        </pc:picChg>
        <pc:picChg chg="del">
          <ac:chgData name="Nikkei Flores" userId="S::nikkei.flores_comcast.net#ext#@devupconforg2.onmicrosoft.com::f315be2a-8be7-4c2a-880c-af3b7a17da23" providerId="AD" clId="Web-{5443D759-5117-48EB-9E4F-D9E6C5A237F4}" dt="2021-05-15T19:53:51.844" v="24"/>
          <ac:picMkLst>
            <pc:docMk/>
            <pc:sldMk cId="2386291292" sldId="288"/>
            <ac:picMk id="5" creationId="{22E29BB3-BB0D-40FF-B847-84AC1E7AC21A}"/>
          </ac:picMkLst>
        </pc:picChg>
        <pc:picChg chg="del">
          <ac:chgData name="Nikkei Flores" userId="S::nikkei.flores_comcast.net#ext#@devupconforg2.onmicrosoft.com::f315be2a-8be7-4c2a-880c-af3b7a17da23" providerId="AD" clId="Web-{5443D759-5117-48EB-9E4F-D9E6C5A237F4}" dt="2021-05-15T19:53:43.250" v="14"/>
          <ac:picMkLst>
            <pc:docMk/>
            <pc:sldMk cId="2386291292" sldId="288"/>
            <ac:picMk id="6" creationId="{830D0F0A-8546-464A-B962-80EF10A0F360}"/>
          </ac:picMkLst>
        </pc:picChg>
        <pc:picChg chg="del">
          <ac:chgData name="Nikkei Flores" userId="S::nikkei.flores_comcast.net#ext#@devupconforg2.onmicrosoft.com::f315be2a-8be7-4c2a-880c-af3b7a17da23" providerId="AD" clId="Web-{5443D759-5117-48EB-9E4F-D9E6C5A237F4}" dt="2021-05-15T19:53:51.859" v="25"/>
          <ac:picMkLst>
            <pc:docMk/>
            <pc:sldMk cId="2386291292" sldId="288"/>
            <ac:picMk id="7" creationId="{346F1999-DE88-40FA-886C-D9AB8620BD3C}"/>
          </ac:picMkLst>
        </pc:picChg>
        <pc:picChg chg="del">
          <ac:chgData name="Nikkei Flores" userId="S::nikkei.flores_comcast.net#ext#@devupconforg2.onmicrosoft.com::f315be2a-8be7-4c2a-880c-af3b7a17da23" providerId="AD" clId="Web-{5443D759-5117-48EB-9E4F-D9E6C5A237F4}" dt="2021-05-15T19:53:43.234" v="13"/>
          <ac:picMkLst>
            <pc:docMk/>
            <pc:sldMk cId="2386291292" sldId="288"/>
            <ac:picMk id="10" creationId="{71683016-5162-41D5-A585-EF9B727C72D0}"/>
          </ac:picMkLst>
        </pc:picChg>
        <pc:picChg chg="add mod">
          <ac:chgData name="Nikkei Flores" userId="S::nikkei.flores_comcast.net#ext#@devupconforg2.onmicrosoft.com::f315be2a-8be7-4c2a-880c-af3b7a17da23" providerId="AD" clId="Web-{5443D759-5117-48EB-9E4F-D9E6C5A237F4}" dt="2021-05-15T19:54:03.469" v="28" actId="14100"/>
          <ac:picMkLst>
            <pc:docMk/>
            <pc:sldMk cId="2386291292" sldId="288"/>
            <ac:picMk id="15" creationId="{793A6479-38E9-4177-B102-A495A5CBD8F3}"/>
          </ac:picMkLst>
        </pc:picChg>
      </pc:sldChg>
      <pc:sldChg chg="addSp delSp modSp add replId modNotes">
        <pc:chgData name="Nikkei Flores" userId="S::nikkei.flores_comcast.net#ext#@devupconforg2.onmicrosoft.com::f315be2a-8be7-4c2a-880c-af3b7a17da23" providerId="AD" clId="Web-{5443D759-5117-48EB-9E4F-D9E6C5A237F4}" dt="2021-05-15T20:12:58.442" v="259" actId="20577"/>
        <pc:sldMkLst>
          <pc:docMk/>
          <pc:sldMk cId="837272830" sldId="289"/>
        </pc:sldMkLst>
        <pc:spChg chg="mod">
          <ac:chgData name="Nikkei Flores" userId="S::nikkei.flores_comcast.net#ext#@devupconforg2.onmicrosoft.com::f315be2a-8be7-4c2a-880c-af3b7a17da23" providerId="AD" clId="Web-{5443D759-5117-48EB-9E4F-D9E6C5A237F4}" dt="2021-05-15T20:12:58.442" v="259" actId="20577"/>
          <ac:spMkLst>
            <pc:docMk/>
            <pc:sldMk cId="837272830" sldId="289"/>
            <ac:spMk id="3" creationId="{C7735768-782A-4768-B4C2-28F315DB4658}"/>
          </ac:spMkLst>
        </pc:spChg>
        <pc:spChg chg="add del mod">
          <ac:chgData name="Nikkei Flores" userId="S::nikkei.flores_comcast.net#ext#@devupconforg2.onmicrosoft.com::f315be2a-8be7-4c2a-880c-af3b7a17da23" providerId="AD" clId="Web-{5443D759-5117-48EB-9E4F-D9E6C5A237F4}" dt="2021-05-15T20:09:02.529" v="125"/>
          <ac:spMkLst>
            <pc:docMk/>
            <pc:sldMk cId="837272830" sldId="289"/>
            <ac:spMk id="12" creationId="{BA46AC50-AEBD-4AEE-A925-720050150326}"/>
          </ac:spMkLst>
        </pc:spChg>
        <pc:spChg chg="add del mod">
          <ac:chgData name="Nikkei Flores" userId="S::nikkei.flores_comcast.net#ext#@devupconforg2.onmicrosoft.com::f315be2a-8be7-4c2a-880c-af3b7a17da23" providerId="AD" clId="Web-{5443D759-5117-48EB-9E4F-D9E6C5A237F4}" dt="2021-05-15T20:09:11.701" v="129"/>
          <ac:spMkLst>
            <pc:docMk/>
            <pc:sldMk cId="837272830" sldId="289"/>
            <ac:spMk id="13" creationId="{905C7108-2623-43F6-87C4-A7F4359AA7F1}"/>
          </ac:spMkLst>
        </pc:spChg>
        <pc:picChg chg="mod">
          <ac:chgData name="Nikkei Flores" userId="S::nikkei.flores_comcast.net#ext#@devupconforg2.onmicrosoft.com::f315be2a-8be7-4c2a-880c-af3b7a17da23" providerId="AD" clId="Web-{5443D759-5117-48EB-9E4F-D9E6C5A237F4}" dt="2021-05-15T20:11:19.408" v="161" actId="14100"/>
          <ac:picMkLst>
            <pc:docMk/>
            <pc:sldMk cId="837272830" sldId="289"/>
            <ac:picMk id="4" creationId="{8F30D6BC-EC29-4859-8239-4027C7AF9248}"/>
          </ac:picMkLst>
        </pc:picChg>
        <pc:picChg chg="del">
          <ac:chgData name="Nikkei Flores" userId="S::nikkei.flores_comcast.net#ext#@devupconforg2.onmicrosoft.com::f315be2a-8be7-4c2a-880c-af3b7a17da23" providerId="AD" clId="Web-{5443D759-5117-48EB-9E4F-D9E6C5A237F4}" dt="2021-05-15T20:00:11.425" v="46"/>
          <ac:picMkLst>
            <pc:docMk/>
            <pc:sldMk cId="837272830" sldId="289"/>
            <ac:picMk id="5" creationId="{22E29BB3-BB0D-40FF-B847-84AC1E7AC21A}"/>
          </ac:picMkLst>
        </pc:picChg>
        <pc:picChg chg="mod modCrop">
          <ac:chgData name="Nikkei Flores" userId="S::nikkei.flores_comcast.net#ext#@devupconforg2.onmicrosoft.com::f315be2a-8be7-4c2a-880c-af3b7a17da23" providerId="AD" clId="Web-{5443D759-5117-48EB-9E4F-D9E6C5A237F4}" dt="2021-05-15T20:02:17.069" v="69" actId="1076"/>
          <ac:picMkLst>
            <pc:docMk/>
            <pc:sldMk cId="837272830" sldId="289"/>
            <ac:picMk id="6" creationId="{830D0F0A-8546-464A-B962-80EF10A0F360}"/>
          </ac:picMkLst>
        </pc:picChg>
        <pc:picChg chg="mod">
          <ac:chgData name="Nikkei Flores" userId="S::nikkei.flores_comcast.net#ext#@devupconforg2.onmicrosoft.com::f315be2a-8be7-4c2a-880c-af3b7a17da23" providerId="AD" clId="Web-{5443D759-5117-48EB-9E4F-D9E6C5A237F4}" dt="2021-05-15T20:02:19.663" v="70" actId="1076"/>
          <ac:picMkLst>
            <pc:docMk/>
            <pc:sldMk cId="837272830" sldId="289"/>
            <ac:picMk id="7" creationId="{346F1999-DE88-40FA-886C-D9AB8620BD3C}"/>
          </ac:picMkLst>
        </pc:picChg>
        <pc:picChg chg="add mod">
          <ac:chgData name="Nikkei Flores" userId="S::nikkei.flores_comcast.net#ext#@devupconforg2.onmicrosoft.com::f315be2a-8be7-4c2a-880c-af3b7a17da23" providerId="AD" clId="Web-{5443D759-5117-48EB-9E4F-D9E6C5A237F4}" dt="2021-05-15T20:01:09.520" v="58" actId="1076"/>
          <ac:picMkLst>
            <pc:docMk/>
            <pc:sldMk cId="837272830" sldId="289"/>
            <ac:picMk id="9" creationId="{0F6B7963-4A14-448D-9BEE-49218A883241}"/>
          </ac:picMkLst>
        </pc:picChg>
        <pc:picChg chg="del">
          <ac:chgData name="Nikkei Flores" userId="S::nikkei.flores_comcast.net#ext#@devupconforg2.onmicrosoft.com::f315be2a-8be7-4c2a-880c-af3b7a17da23" providerId="AD" clId="Web-{5443D759-5117-48EB-9E4F-D9E6C5A237F4}" dt="2021-05-15T19:59:36.909" v="42"/>
          <ac:picMkLst>
            <pc:docMk/>
            <pc:sldMk cId="837272830" sldId="289"/>
            <ac:picMk id="10" creationId="{71683016-5162-41D5-A585-EF9B727C72D0}"/>
          </ac:picMkLst>
        </pc:picChg>
        <pc:picChg chg="add mod modCrop">
          <ac:chgData name="Nikkei Flores" userId="S::nikkei.flores_comcast.net#ext#@devupconforg2.onmicrosoft.com::f315be2a-8be7-4c2a-880c-af3b7a17da23" providerId="AD" clId="Web-{5443D759-5117-48EB-9E4F-D9E6C5A237F4}" dt="2021-05-15T20:09:55.374" v="137" actId="1076"/>
          <ac:picMkLst>
            <pc:docMk/>
            <pc:sldMk cId="837272830" sldId="289"/>
            <ac:picMk id="11" creationId="{B6FC3EF5-F761-456F-9664-FBDC1EE8013B}"/>
          </ac:picMkLst>
        </pc:picChg>
      </pc:sldChg>
      <pc:sldChg chg="addSp delSp modSp new del">
        <pc:chgData name="Nikkei Flores" userId="S::nikkei.flores_comcast.net#ext#@devupconforg2.onmicrosoft.com::f315be2a-8be7-4c2a-880c-af3b7a17da23" providerId="AD" clId="Web-{5443D759-5117-48EB-9E4F-D9E6C5A237F4}" dt="2021-05-15T19:55:19.863" v="34"/>
        <pc:sldMkLst>
          <pc:docMk/>
          <pc:sldMk cId="3037012697" sldId="289"/>
        </pc:sldMkLst>
        <pc:picChg chg="add del mod">
          <ac:chgData name="Nikkei Flores" userId="S::nikkei.flores_comcast.net#ext#@devupconforg2.onmicrosoft.com::f315be2a-8be7-4c2a-880c-af3b7a17da23" providerId="AD" clId="Web-{5443D759-5117-48EB-9E4F-D9E6C5A237F4}" dt="2021-05-15T19:55:11.848" v="33"/>
          <ac:picMkLst>
            <pc:docMk/>
            <pc:sldMk cId="3037012697" sldId="289"/>
            <ac:picMk id="4" creationId="{7C68DE41-7D4D-4DA3-BC19-9B986025369E}"/>
          </ac:picMkLst>
        </pc:picChg>
      </pc:sldChg>
    </pc:docChg>
  </pc:docChgLst>
  <pc:docChgLst>
    <pc:chgData name="Genesis Garcia" userId="S::genesisgarcialn_gmail.com#ext#@devupconforg2.onmicrosoft.com::9964d03a-a27d-4035-ad73-97e60a9620ea" providerId="AD" clId="Web-{7558734C-7E09-4F50-89FF-EAB64941AA42}"/>
    <pc:docChg chg="modSld">
      <pc:chgData name="Genesis Garcia" userId="S::genesisgarcialn_gmail.com#ext#@devupconforg2.onmicrosoft.com::9964d03a-a27d-4035-ad73-97e60a9620ea" providerId="AD" clId="Web-{7558734C-7E09-4F50-89FF-EAB64941AA42}" dt="2021-05-15T15:26:24.898" v="147" actId="20577"/>
      <pc:docMkLst>
        <pc:docMk/>
      </pc:docMkLst>
      <pc:sldChg chg="modSp">
        <pc:chgData name="Genesis Garcia" userId="S::genesisgarcialn_gmail.com#ext#@devupconforg2.onmicrosoft.com::9964d03a-a27d-4035-ad73-97e60a9620ea" providerId="AD" clId="Web-{7558734C-7E09-4F50-89FF-EAB64941AA42}" dt="2021-05-15T15:26:24.898" v="147" actId="20577"/>
        <pc:sldMkLst>
          <pc:docMk/>
          <pc:sldMk cId="292500212" sldId="274"/>
        </pc:sldMkLst>
        <pc:spChg chg="mod">
          <ac:chgData name="Genesis Garcia" userId="S::genesisgarcialn_gmail.com#ext#@devupconforg2.onmicrosoft.com::9964d03a-a27d-4035-ad73-97e60a9620ea" providerId="AD" clId="Web-{7558734C-7E09-4F50-89FF-EAB64941AA42}" dt="2021-05-15T15:19:19.044" v="48" actId="20577"/>
          <ac:spMkLst>
            <pc:docMk/>
            <pc:sldMk cId="292500212" sldId="274"/>
            <ac:spMk id="2" creationId="{C624A5F1-F6B4-4937-A956-352061CE475D}"/>
          </ac:spMkLst>
        </pc:spChg>
        <pc:spChg chg="mod">
          <ac:chgData name="Genesis Garcia" userId="S::genesisgarcialn_gmail.com#ext#@devupconforg2.onmicrosoft.com::9964d03a-a27d-4035-ad73-97e60a9620ea" providerId="AD" clId="Web-{7558734C-7E09-4F50-89FF-EAB64941AA42}" dt="2021-05-15T15:26:24.898" v="147" actId="20577"/>
          <ac:spMkLst>
            <pc:docMk/>
            <pc:sldMk cId="292500212" sldId="274"/>
            <ac:spMk id="3" creationId="{217115E7-3851-40FA-AD2D-0DDF290C3831}"/>
          </ac:spMkLst>
        </pc:spChg>
      </pc:sldChg>
    </pc:docChg>
  </pc:docChgLst>
  <pc:docChgLst>
    <pc:chgData name="John Barto" userId="S::jobarto_microsoft.com#ext#@devupconforg2.onmicrosoft.com::3e5a877d-8aa2-4005-8396-18dd65247fd7" providerId="AD" clId="Web-{A6E7FB50-4E43-48B5-A34E-95084B32B4D9}"/>
    <pc:docChg chg="modSld">
      <pc:chgData name="John Barto" userId="S::jobarto_microsoft.com#ext#@devupconforg2.onmicrosoft.com::3e5a877d-8aa2-4005-8396-18dd65247fd7" providerId="AD" clId="Web-{A6E7FB50-4E43-48B5-A34E-95084B32B4D9}" dt="2021-05-15T16:53:39.500" v="74"/>
      <pc:docMkLst>
        <pc:docMk/>
      </pc:docMkLst>
      <pc:sldChg chg="modSp">
        <pc:chgData name="John Barto" userId="S::jobarto_microsoft.com#ext#@devupconforg2.onmicrosoft.com::3e5a877d-8aa2-4005-8396-18dd65247fd7" providerId="AD" clId="Web-{A6E7FB50-4E43-48B5-A34E-95084B32B4D9}" dt="2021-05-15T16:52:44.247" v="71" actId="1076"/>
        <pc:sldMkLst>
          <pc:docMk/>
          <pc:sldMk cId="2193077742" sldId="268"/>
        </pc:sldMkLst>
        <pc:spChg chg="mod">
          <ac:chgData name="John Barto" userId="S::jobarto_microsoft.com#ext#@devupconforg2.onmicrosoft.com::3e5a877d-8aa2-4005-8396-18dd65247fd7" providerId="AD" clId="Web-{A6E7FB50-4E43-48B5-A34E-95084B32B4D9}" dt="2021-05-15T16:52:44.247" v="71" actId="1076"/>
          <ac:spMkLst>
            <pc:docMk/>
            <pc:sldMk cId="2193077742" sldId="268"/>
            <ac:spMk id="10" creationId="{416932A5-CB94-468D-BEA9-1624F7BB16AB}"/>
          </ac:spMkLst>
        </pc:spChg>
      </pc:sldChg>
      <pc:sldChg chg="delSp modSp">
        <pc:chgData name="John Barto" userId="S::jobarto_microsoft.com#ext#@devupconforg2.onmicrosoft.com::3e5a877d-8aa2-4005-8396-18dd65247fd7" providerId="AD" clId="Web-{A6E7FB50-4E43-48B5-A34E-95084B32B4D9}" dt="2021-05-15T16:53:28.890" v="72"/>
        <pc:sldMkLst>
          <pc:docMk/>
          <pc:sldMk cId="1596679512" sldId="280"/>
        </pc:sldMkLst>
        <pc:spChg chg="mod">
          <ac:chgData name="John Barto" userId="S::jobarto_microsoft.com#ext#@devupconforg2.onmicrosoft.com::3e5a877d-8aa2-4005-8396-18dd65247fd7" providerId="AD" clId="Web-{A6E7FB50-4E43-48B5-A34E-95084B32B4D9}" dt="2021-05-15T16:43:59.999" v="14" actId="20577"/>
          <ac:spMkLst>
            <pc:docMk/>
            <pc:sldMk cId="1596679512" sldId="280"/>
            <ac:spMk id="3" creationId="{C7735768-782A-4768-B4C2-28F315DB4658}"/>
          </ac:spMkLst>
        </pc:spChg>
        <pc:spChg chg="del">
          <ac:chgData name="John Barto" userId="S::jobarto_microsoft.com#ext#@devupconforg2.onmicrosoft.com::3e5a877d-8aa2-4005-8396-18dd65247fd7" providerId="AD" clId="Web-{A6E7FB50-4E43-48B5-A34E-95084B32B4D9}" dt="2021-05-15T16:53:28.890" v="72"/>
          <ac:spMkLst>
            <pc:docMk/>
            <pc:sldMk cId="1596679512" sldId="280"/>
            <ac:spMk id="8" creationId="{56830452-B49B-4E2A-8E34-2859C45C3F89}"/>
          </ac:spMkLst>
        </pc:spChg>
      </pc:sldChg>
      <pc:sldChg chg="delSp">
        <pc:chgData name="John Barto" userId="S::jobarto_microsoft.com#ext#@devupconforg2.onmicrosoft.com::3e5a877d-8aa2-4005-8396-18dd65247fd7" providerId="AD" clId="Web-{A6E7FB50-4E43-48B5-A34E-95084B32B4D9}" dt="2021-05-15T16:53:39.500" v="74"/>
        <pc:sldMkLst>
          <pc:docMk/>
          <pc:sldMk cId="2527548405" sldId="281"/>
        </pc:sldMkLst>
        <pc:spChg chg="del">
          <ac:chgData name="John Barto" userId="S::jobarto_microsoft.com#ext#@devupconforg2.onmicrosoft.com::3e5a877d-8aa2-4005-8396-18dd65247fd7" providerId="AD" clId="Web-{A6E7FB50-4E43-48B5-A34E-95084B32B4D9}" dt="2021-05-15T16:53:39.500" v="74"/>
          <ac:spMkLst>
            <pc:docMk/>
            <pc:sldMk cId="2527548405" sldId="281"/>
            <ac:spMk id="8" creationId="{56830452-B49B-4E2A-8E34-2859C45C3F89}"/>
          </ac:spMkLst>
        </pc:spChg>
      </pc:sldChg>
      <pc:sldChg chg="modSp">
        <pc:chgData name="John Barto" userId="S::jobarto_microsoft.com#ext#@devupconforg2.onmicrosoft.com::3e5a877d-8aa2-4005-8396-18dd65247fd7" providerId="AD" clId="Web-{A6E7FB50-4E43-48B5-A34E-95084B32B4D9}" dt="2021-05-15T16:46:07.631" v="22" actId="20577"/>
        <pc:sldMkLst>
          <pc:docMk/>
          <pc:sldMk cId="2145158986" sldId="283"/>
        </pc:sldMkLst>
        <pc:spChg chg="mod">
          <ac:chgData name="John Barto" userId="S::jobarto_microsoft.com#ext#@devupconforg2.onmicrosoft.com::3e5a877d-8aa2-4005-8396-18dd65247fd7" providerId="AD" clId="Web-{A6E7FB50-4E43-48B5-A34E-95084B32B4D9}" dt="2021-05-15T16:46:07.631" v="22" actId="20577"/>
          <ac:spMkLst>
            <pc:docMk/>
            <pc:sldMk cId="2145158986" sldId="283"/>
            <ac:spMk id="3" creationId="{C7735768-782A-4768-B4C2-28F315DB4658}"/>
          </ac:spMkLst>
        </pc:spChg>
      </pc:sldChg>
      <pc:sldChg chg="delSp">
        <pc:chgData name="John Barto" userId="S::jobarto_microsoft.com#ext#@devupconforg2.onmicrosoft.com::3e5a877d-8aa2-4005-8396-18dd65247fd7" providerId="AD" clId="Web-{A6E7FB50-4E43-48B5-A34E-95084B32B4D9}" dt="2021-05-15T16:53:33.593" v="73"/>
        <pc:sldMkLst>
          <pc:docMk/>
          <pc:sldMk cId="1842681975" sldId="284"/>
        </pc:sldMkLst>
        <pc:spChg chg="del">
          <ac:chgData name="John Barto" userId="S::jobarto_microsoft.com#ext#@devupconforg2.onmicrosoft.com::3e5a877d-8aa2-4005-8396-18dd65247fd7" providerId="AD" clId="Web-{A6E7FB50-4E43-48B5-A34E-95084B32B4D9}" dt="2021-05-15T16:53:33.593" v="73"/>
          <ac:spMkLst>
            <pc:docMk/>
            <pc:sldMk cId="1842681975" sldId="284"/>
            <ac:spMk id="8" creationId="{56830452-B49B-4E2A-8E34-2859C45C3F89}"/>
          </ac:spMkLst>
        </pc:spChg>
      </pc:sldChg>
    </pc:docChg>
  </pc:docChgLst>
  <pc:docChgLst>
    <pc:chgData name="Nikkei Flores" userId="S::nikkei.flores_comcast.net#ext#@devupconforg2.onmicrosoft.com::f315be2a-8be7-4c2a-880c-af3b7a17da23" providerId="AD" clId="Web-{B2CEEF86-1321-4815-8C3A-C02885A69941}"/>
    <pc:docChg chg="addSld modSld sldOrd">
      <pc:chgData name="Nikkei Flores" userId="S::nikkei.flores_comcast.net#ext#@devupconforg2.onmicrosoft.com::f315be2a-8be7-4c2a-880c-af3b7a17da23" providerId="AD" clId="Web-{B2CEEF86-1321-4815-8C3A-C02885A69941}" dt="2021-05-15T07:19:52.294" v="317" actId="20577"/>
      <pc:docMkLst>
        <pc:docMk/>
      </pc:docMkLst>
      <pc:sldChg chg="addSp modSp">
        <pc:chgData name="Nikkei Flores" userId="S::nikkei.flores_comcast.net#ext#@devupconforg2.onmicrosoft.com::f315be2a-8be7-4c2a-880c-af3b7a17da23" providerId="AD" clId="Web-{B2CEEF86-1321-4815-8C3A-C02885A69941}" dt="2021-05-15T06:39:16.405" v="1" actId="1076"/>
        <pc:sldMkLst>
          <pc:docMk/>
          <pc:sldMk cId="3453140499" sldId="263"/>
        </pc:sldMkLst>
        <pc:picChg chg="add mod">
          <ac:chgData name="Nikkei Flores" userId="S::nikkei.flores_comcast.net#ext#@devupconforg2.onmicrosoft.com::f315be2a-8be7-4c2a-880c-af3b7a17da23" providerId="AD" clId="Web-{B2CEEF86-1321-4815-8C3A-C02885A69941}" dt="2021-05-15T06:39:16.405" v="1" actId="1076"/>
          <ac:picMkLst>
            <pc:docMk/>
            <pc:sldMk cId="3453140499" sldId="263"/>
            <ac:picMk id="6" creationId="{6C46DDAE-3AD5-4580-9811-106C3521E1B4}"/>
          </ac:picMkLst>
        </pc:picChg>
      </pc:sldChg>
      <pc:sldChg chg="modSp modNotes">
        <pc:chgData name="Nikkei Flores" userId="S::nikkei.flores_comcast.net#ext#@devupconforg2.onmicrosoft.com::f315be2a-8be7-4c2a-880c-af3b7a17da23" providerId="AD" clId="Web-{B2CEEF86-1321-4815-8C3A-C02885A69941}" dt="2021-05-15T07:15:15.848" v="313"/>
        <pc:sldMkLst>
          <pc:docMk/>
          <pc:sldMk cId="1645500170" sldId="267"/>
        </pc:sldMkLst>
        <pc:spChg chg="mod">
          <ac:chgData name="Nikkei Flores" userId="S::nikkei.flores_comcast.net#ext#@devupconforg2.onmicrosoft.com::f315be2a-8be7-4c2a-880c-af3b7a17da23" providerId="AD" clId="Web-{B2CEEF86-1321-4815-8C3A-C02885A69941}" dt="2021-05-15T07:15:08.348" v="306" actId="20577"/>
          <ac:spMkLst>
            <pc:docMk/>
            <pc:sldMk cId="1645500170" sldId="267"/>
            <ac:spMk id="3" creationId="{56A94322-7FF1-473D-BFF7-BFD6170270EE}"/>
          </ac:spMkLst>
        </pc:spChg>
      </pc:sldChg>
      <pc:sldChg chg="addSp modSp add ord replId">
        <pc:chgData name="Nikkei Flores" userId="S::nikkei.flores_comcast.net#ext#@devupconforg2.onmicrosoft.com::f315be2a-8be7-4c2a-880c-af3b7a17da23" providerId="AD" clId="Web-{B2CEEF86-1321-4815-8C3A-C02885A69941}" dt="2021-05-15T07:19:52.294" v="317" actId="20577"/>
        <pc:sldMkLst>
          <pc:docMk/>
          <pc:sldMk cId="2193077742" sldId="268"/>
        </pc:sldMkLst>
        <pc:spChg chg="mod">
          <ac:chgData name="Nikkei Flores" userId="S::nikkei.flores_comcast.net#ext#@devupconforg2.onmicrosoft.com::f315be2a-8be7-4c2a-880c-af3b7a17da23" providerId="AD" clId="Web-{B2CEEF86-1321-4815-8C3A-C02885A69941}" dt="2021-05-15T06:56:12.544" v="238" actId="1076"/>
          <ac:spMkLst>
            <pc:docMk/>
            <pc:sldMk cId="2193077742" sldId="268"/>
            <ac:spMk id="2" creationId="{7841E98C-2058-4F55-BAEA-3A10A8DB3EAE}"/>
          </ac:spMkLst>
        </pc:spChg>
        <pc:spChg chg="mod">
          <ac:chgData name="Nikkei Flores" userId="S::nikkei.flores_comcast.net#ext#@devupconforg2.onmicrosoft.com::f315be2a-8be7-4c2a-880c-af3b7a17da23" providerId="AD" clId="Web-{B2CEEF86-1321-4815-8C3A-C02885A69941}" dt="2021-05-15T06:52:44.538" v="174" actId="1076"/>
          <ac:spMkLst>
            <pc:docMk/>
            <pc:sldMk cId="2193077742" sldId="268"/>
            <ac:spMk id="3" creationId="{F674356C-0C28-4C74-A3AA-801F89E5E0A5}"/>
          </ac:spMkLst>
        </pc:spChg>
        <pc:spChg chg="add mod">
          <ac:chgData name="Nikkei Flores" userId="S::nikkei.flores_comcast.net#ext#@devupconforg2.onmicrosoft.com::f315be2a-8be7-4c2a-880c-af3b7a17da23" providerId="AD" clId="Web-{B2CEEF86-1321-4815-8C3A-C02885A69941}" dt="2021-05-15T06:56:03.012" v="235" actId="1076"/>
          <ac:spMkLst>
            <pc:docMk/>
            <pc:sldMk cId="2193077742" sldId="268"/>
            <ac:spMk id="10" creationId="{416932A5-CB94-468D-BEA9-1624F7BB16AB}"/>
          </ac:spMkLst>
        </pc:spChg>
        <pc:spChg chg="add mod">
          <ac:chgData name="Nikkei Flores" userId="S::nikkei.flores_comcast.net#ext#@devupconforg2.onmicrosoft.com::f315be2a-8be7-4c2a-880c-af3b7a17da23" providerId="AD" clId="Web-{B2CEEF86-1321-4815-8C3A-C02885A69941}" dt="2021-05-15T06:51:51.599" v="147" actId="14100"/>
          <ac:spMkLst>
            <pc:docMk/>
            <pc:sldMk cId="2193077742" sldId="268"/>
            <ac:spMk id="11" creationId="{1B41892C-1326-4150-804F-DECC0F7F1DA1}"/>
          </ac:spMkLst>
        </pc:spChg>
        <pc:spChg chg="add mod">
          <ac:chgData name="Nikkei Flores" userId="S::nikkei.flores_comcast.net#ext#@devupconforg2.onmicrosoft.com::f315be2a-8be7-4c2a-880c-af3b7a17da23" providerId="AD" clId="Web-{B2CEEF86-1321-4815-8C3A-C02885A69941}" dt="2021-05-15T07:19:52.294" v="317" actId="20577"/>
          <ac:spMkLst>
            <pc:docMk/>
            <pc:sldMk cId="2193077742" sldId="268"/>
            <ac:spMk id="12" creationId="{F9397248-A38A-4BCD-9ECF-E729088A7466}"/>
          </ac:spMkLst>
        </pc:spChg>
        <pc:spChg chg="add mod">
          <ac:chgData name="Nikkei Flores" userId="S::nikkei.flores_comcast.net#ext#@devupconforg2.onmicrosoft.com::f315be2a-8be7-4c2a-880c-af3b7a17da23" providerId="AD" clId="Web-{B2CEEF86-1321-4815-8C3A-C02885A69941}" dt="2021-05-15T06:55:54.075" v="231" actId="1076"/>
          <ac:spMkLst>
            <pc:docMk/>
            <pc:sldMk cId="2193077742" sldId="268"/>
            <ac:spMk id="13" creationId="{2FA6CE7F-E7CD-41BF-A092-9AC1CC384451}"/>
          </ac:spMkLst>
        </pc:spChg>
        <pc:spChg chg="add mod">
          <ac:chgData name="Nikkei Flores" userId="S::nikkei.flores_comcast.net#ext#@devupconforg2.onmicrosoft.com::f315be2a-8be7-4c2a-880c-af3b7a17da23" providerId="AD" clId="Web-{B2CEEF86-1321-4815-8C3A-C02885A69941}" dt="2021-05-15T06:55:16.167" v="218" actId="1076"/>
          <ac:spMkLst>
            <pc:docMk/>
            <pc:sldMk cId="2193077742" sldId="268"/>
            <ac:spMk id="14" creationId="{E474BAE5-4F1C-4580-AFC7-3A5886A3006C}"/>
          </ac:spMkLst>
        </pc:spChg>
        <pc:spChg chg="add mod">
          <ac:chgData name="Nikkei Flores" userId="S::nikkei.flores_comcast.net#ext#@devupconforg2.onmicrosoft.com::f315be2a-8be7-4c2a-880c-af3b7a17da23" providerId="AD" clId="Web-{B2CEEF86-1321-4815-8C3A-C02885A69941}" dt="2021-05-15T06:55:54.075" v="232" actId="1076"/>
          <ac:spMkLst>
            <pc:docMk/>
            <pc:sldMk cId="2193077742" sldId="268"/>
            <ac:spMk id="15" creationId="{DC90407F-2C35-4ABC-AABB-28ED4931915C}"/>
          </ac:spMkLst>
        </pc:spChg>
        <pc:picChg chg="add mod modCrop">
          <ac:chgData name="Nikkei Flores" userId="S::nikkei.flores_comcast.net#ext#@devupconforg2.onmicrosoft.com::f315be2a-8be7-4c2a-880c-af3b7a17da23" providerId="AD" clId="Web-{B2CEEF86-1321-4815-8C3A-C02885A69941}" dt="2021-05-15T06:55:54.059" v="229" actId="1076"/>
          <ac:picMkLst>
            <pc:docMk/>
            <pc:sldMk cId="2193077742" sldId="268"/>
            <ac:picMk id="5" creationId="{FA487678-5139-4068-9179-8B703DBA92D0}"/>
          </ac:picMkLst>
        </pc:picChg>
        <pc:picChg chg="add mod">
          <ac:chgData name="Nikkei Flores" userId="S::nikkei.flores_comcast.net#ext#@devupconforg2.onmicrosoft.com::f315be2a-8be7-4c2a-880c-af3b7a17da23" providerId="AD" clId="Web-{B2CEEF86-1321-4815-8C3A-C02885A69941}" dt="2021-05-15T06:50:13.268" v="125" actId="1076"/>
          <ac:picMkLst>
            <pc:docMk/>
            <pc:sldMk cId="2193077742" sldId="268"/>
            <ac:picMk id="7" creationId="{C2C364E8-1840-4F2D-BF4A-43D4D621F61B}"/>
          </ac:picMkLst>
        </pc:picChg>
        <pc:picChg chg="add mod">
          <ac:chgData name="Nikkei Flores" userId="S::nikkei.flores_comcast.net#ext#@devupconforg2.onmicrosoft.com::f315be2a-8be7-4c2a-880c-af3b7a17da23" providerId="AD" clId="Web-{B2CEEF86-1321-4815-8C3A-C02885A69941}" dt="2021-05-15T06:55:58.106" v="233" actId="1076"/>
          <ac:picMkLst>
            <pc:docMk/>
            <pc:sldMk cId="2193077742" sldId="268"/>
            <ac:picMk id="9" creationId="{C20C909B-2407-422A-B7CB-EB85745CD84E}"/>
          </ac:picMkLst>
        </pc:picChg>
      </pc:sldChg>
    </pc:docChg>
  </pc:docChgLst>
  <pc:docChgLst>
    <pc:chgData name="Nikkei Flores" userId="S::nikkei.flores_comcast.net#ext#@devupconforg2.onmicrosoft.com::f315be2a-8be7-4c2a-880c-af3b7a17da23" providerId="AD" clId="Web-{392D9AE8-95FE-4F69-BB6D-452D1AE2523B}"/>
    <pc:docChg chg="addSld modSld">
      <pc:chgData name="Nikkei Flores" userId="S::nikkei.flores_comcast.net#ext#@devupconforg2.onmicrosoft.com::f315be2a-8be7-4c2a-880c-af3b7a17da23" providerId="AD" clId="Web-{392D9AE8-95FE-4F69-BB6D-452D1AE2523B}" dt="2021-05-15T15:01:03.623" v="6" actId="14100"/>
      <pc:docMkLst>
        <pc:docMk/>
      </pc:docMkLst>
      <pc:sldChg chg="addSp delSp modSp new">
        <pc:chgData name="Nikkei Flores" userId="S::nikkei.flores_comcast.net#ext#@devupconforg2.onmicrosoft.com::f315be2a-8be7-4c2a-880c-af3b7a17da23" providerId="AD" clId="Web-{392D9AE8-95FE-4F69-BB6D-452D1AE2523B}" dt="2021-05-15T15:01:03.623" v="6" actId="14100"/>
        <pc:sldMkLst>
          <pc:docMk/>
          <pc:sldMk cId="2146672824" sldId="273"/>
        </pc:sldMkLst>
        <pc:spChg chg="mod">
          <ac:chgData name="Nikkei Flores" userId="S::nikkei.flores_comcast.net#ext#@devupconforg2.onmicrosoft.com::f315be2a-8be7-4c2a-880c-af3b7a17da23" providerId="AD" clId="Web-{392D9AE8-95FE-4F69-BB6D-452D1AE2523B}" dt="2021-05-15T15:00:43.591" v="3" actId="20577"/>
          <ac:spMkLst>
            <pc:docMk/>
            <pc:sldMk cId="2146672824" sldId="273"/>
            <ac:spMk id="2" creationId="{B0CEEA4C-419D-41AB-AF69-6A49DEDF7032}"/>
          </ac:spMkLst>
        </pc:spChg>
        <pc:spChg chg="del">
          <ac:chgData name="Nikkei Flores" userId="S::nikkei.flores_comcast.net#ext#@devupconforg2.onmicrosoft.com::f315be2a-8be7-4c2a-880c-af3b7a17da23" providerId="AD" clId="Web-{392D9AE8-95FE-4F69-BB6D-452D1AE2523B}" dt="2021-05-15T15:00:54.748" v="4"/>
          <ac:spMkLst>
            <pc:docMk/>
            <pc:sldMk cId="2146672824" sldId="273"/>
            <ac:spMk id="3" creationId="{A947DEE2-D4C8-48C1-A0FC-C07AC5F58B0A}"/>
          </ac:spMkLst>
        </pc:spChg>
        <pc:picChg chg="add mod ord">
          <ac:chgData name="Nikkei Flores" userId="S::nikkei.flores_comcast.net#ext#@devupconforg2.onmicrosoft.com::f315be2a-8be7-4c2a-880c-af3b7a17da23" providerId="AD" clId="Web-{392D9AE8-95FE-4F69-BB6D-452D1AE2523B}" dt="2021-05-15T15:01:03.623" v="6" actId="14100"/>
          <ac:picMkLst>
            <pc:docMk/>
            <pc:sldMk cId="2146672824" sldId="273"/>
            <ac:picMk id="4" creationId="{57581597-9BAC-4817-BFF2-6C448A0ACC7F}"/>
          </ac:picMkLst>
        </pc:picChg>
      </pc:sldChg>
    </pc:docChg>
  </pc:docChgLst>
  <pc:docChgLst>
    <pc:chgData name="Nikkei Flores" userId="S::nikkei.flores_comcast.net#ext#@devupconforg2.onmicrosoft.com::f315be2a-8be7-4c2a-880c-af3b7a17da23" providerId="AD" clId="Web-{FB7048B2-BB51-4509-B9F9-49ECFB00B888}"/>
    <pc:docChg chg="modSld sldOrd">
      <pc:chgData name="Nikkei Flores" userId="S::nikkei.flores_comcast.net#ext#@devupconforg2.onmicrosoft.com::f315be2a-8be7-4c2a-880c-af3b7a17da23" providerId="AD" clId="Web-{FB7048B2-BB51-4509-B9F9-49ECFB00B888}" dt="2021-05-15T19:43:24.146" v="26" actId="1076"/>
      <pc:docMkLst>
        <pc:docMk/>
      </pc:docMkLst>
      <pc:sldChg chg="ord">
        <pc:chgData name="Nikkei Flores" userId="S::nikkei.flores_comcast.net#ext#@devupconforg2.onmicrosoft.com::f315be2a-8be7-4c2a-880c-af3b7a17da23" providerId="AD" clId="Web-{FB7048B2-BB51-4509-B9F9-49ECFB00B888}" dt="2021-05-15T19:41:26.890" v="0"/>
        <pc:sldMkLst>
          <pc:docMk/>
          <pc:sldMk cId="906238848" sldId="266"/>
        </pc:sldMkLst>
      </pc:sldChg>
      <pc:sldChg chg="modSp">
        <pc:chgData name="Nikkei Flores" userId="S::nikkei.flores_comcast.net#ext#@devupconforg2.onmicrosoft.com::f315be2a-8be7-4c2a-880c-af3b7a17da23" providerId="AD" clId="Web-{FB7048B2-BB51-4509-B9F9-49ECFB00B888}" dt="2021-05-15T19:43:24.146" v="26" actId="1076"/>
        <pc:sldMkLst>
          <pc:docMk/>
          <pc:sldMk cId="2193077742" sldId="268"/>
        </pc:sldMkLst>
        <pc:spChg chg="mod">
          <ac:chgData name="Nikkei Flores" userId="S::nikkei.flores_comcast.net#ext#@devupconforg2.onmicrosoft.com::f315be2a-8be7-4c2a-880c-af3b7a17da23" providerId="AD" clId="Web-{FB7048B2-BB51-4509-B9F9-49ECFB00B888}" dt="2021-05-15T19:42:55.878" v="20" actId="1076"/>
          <ac:spMkLst>
            <pc:docMk/>
            <pc:sldMk cId="2193077742" sldId="268"/>
            <ac:spMk id="13" creationId="{2FA6CE7F-E7CD-41BF-A092-9AC1CC384451}"/>
          </ac:spMkLst>
        </pc:spChg>
        <pc:spChg chg="mod">
          <ac:chgData name="Nikkei Flores" userId="S::nikkei.flores_comcast.net#ext#@devupconforg2.onmicrosoft.com::f315be2a-8be7-4c2a-880c-af3b7a17da23" providerId="AD" clId="Web-{FB7048B2-BB51-4509-B9F9-49ECFB00B888}" dt="2021-05-15T19:42:39.565" v="14" actId="20577"/>
          <ac:spMkLst>
            <pc:docMk/>
            <pc:sldMk cId="2193077742" sldId="268"/>
            <ac:spMk id="14" creationId="{E474BAE5-4F1C-4580-AFC7-3A5886A3006C}"/>
          </ac:spMkLst>
        </pc:spChg>
        <pc:spChg chg="mod">
          <ac:chgData name="Nikkei Flores" userId="S::nikkei.flores_comcast.net#ext#@devupconforg2.onmicrosoft.com::f315be2a-8be7-4c2a-880c-af3b7a17da23" providerId="AD" clId="Web-{FB7048B2-BB51-4509-B9F9-49ECFB00B888}" dt="2021-05-15T19:43:24.146" v="26" actId="1076"/>
          <ac:spMkLst>
            <pc:docMk/>
            <pc:sldMk cId="2193077742" sldId="268"/>
            <ac:spMk id="15" creationId="{DC90407F-2C35-4ABC-AABB-28ED4931915C}"/>
          </ac:spMkLst>
        </pc:spChg>
        <pc:spChg chg="mod">
          <ac:chgData name="Nikkei Flores" userId="S::nikkei.flores_comcast.net#ext#@devupconforg2.onmicrosoft.com::f315be2a-8be7-4c2a-880c-af3b7a17da23" providerId="AD" clId="Web-{FB7048B2-BB51-4509-B9F9-49ECFB00B888}" dt="2021-05-15T19:43:18.927" v="23" actId="1076"/>
          <ac:spMkLst>
            <pc:docMk/>
            <pc:sldMk cId="2193077742" sldId="268"/>
            <ac:spMk id="16" creationId="{C1ADF254-03FE-477F-887F-970D8BD6D68B}"/>
          </ac:spMkLst>
        </pc:spChg>
        <pc:picChg chg="mod">
          <ac:chgData name="Nikkei Flores" userId="S::nikkei.flores_comcast.net#ext#@devupconforg2.onmicrosoft.com::f315be2a-8be7-4c2a-880c-af3b7a17da23" providerId="AD" clId="Web-{FB7048B2-BB51-4509-B9F9-49ECFB00B888}" dt="2021-05-15T19:43:24.130" v="25" actId="1076"/>
          <ac:picMkLst>
            <pc:docMk/>
            <pc:sldMk cId="2193077742" sldId="268"/>
            <ac:picMk id="4" creationId="{0D5FF430-4EA2-4944-A3A3-97AAFCBF6391}"/>
          </ac:picMkLst>
        </pc:picChg>
        <pc:picChg chg="mod">
          <ac:chgData name="Nikkei Flores" userId="S::nikkei.flores_comcast.net#ext#@devupconforg2.onmicrosoft.com::f315be2a-8be7-4c2a-880c-af3b7a17da23" providerId="AD" clId="Web-{FB7048B2-BB51-4509-B9F9-49ECFB00B888}" dt="2021-05-15T19:43:18.942" v="24" actId="1076"/>
          <ac:picMkLst>
            <pc:docMk/>
            <pc:sldMk cId="2193077742" sldId="268"/>
            <ac:picMk id="8" creationId="{71B14FBE-A472-4A23-9276-8BB676BD505E}"/>
          </ac:picMkLst>
        </pc:picChg>
      </pc:sldChg>
    </pc:docChg>
  </pc:docChgLst>
  <pc:docChgLst>
    <pc:chgData name="Raymund" userId="S::rj_ang_hotmail.com#ext#@devupconforg2.onmicrosoft.com::26be5d94-0eca-47d1-9326-801f809d0b80" providerId="AD" clId="Web-{F5C1BAF8-09A1-44A3-8F34-A926FFE17812}"/>
    <pc:docChg chg="modSld">
      <pc:chgData name="Raymund" userId="S::rj_ang_hotmail.com#ext#@devupconforg2.onmicrosoft.com::26be5d94-0eca-47d1-9326-801f809d0b80" providerId="AD" clId="Web-{F5C1BAF8-09A1-44A3-8F34-A926FFE17812}" dt="2021-05-15T17:40:23.053" v="64" actId="1076"/>
      <pc:docMkLst>
        <pc:docMk/>
      </pc:docMkLst>
      <pc:sldChg chg="addSp modSp">
        <pc:chgData name="Raymund" userId="S::rj_ang_hotmail.com#ext#@devupconforg2.onmicrosoft.com::26be5d94-0eca-47d1-9326-801f809d0b80" providerId="AD" clId="Web-{F5C1BAF8-09A1-44A3-8F34-A926FFE17812}" dt="2021-05-15T17:40:23.053" v="64" actId="1076"/>
        <pc:sldMkLst>
          <pc:docMk/>
          <pc:sldMk cId="2193077742" sldId="268"/>
        </pc:sldMkLst>
        <pc:spChg chg="mod">
          <ac:chgData name="Raymund" userId="S::rj_ang_hotmail.com#ext#@devupconforg2.onmicrosoft.com::26be5d94-0eca-47d1-9326-801f809d0b80" providerId="AD" clId="Web-{F5C1BAF8-09A1-44A3-8F34-A926FFE17812}" dt="2021-05-15T17:40:04.975" v="62" actId="20577"/>
          <ac:spMkLst>
            <pc:docMk/>
            <pc:sldMk cId="2193077742" sldId="268"/>
            <ac:spMk id="3" creationId="{73067E39-D32C-4887-849C-9543E1F25F5A}"/>
          </ac:spMkLst>
        </pc:spChg>
        <pc:spChg chg="mod">
          <ac:chgData name="Raymund" userId="S::rj_ang_hotmail.com#ext#@devupconforg2.onmicrosoft.com::26be5d94-0eca-47d1-9326-801f809d0b80" providerId="AD" clId="Web-{F5C1BAF8-09A1-44A3-8F34-A926FFE17812}" dt="2021-05-15T17:40:23.053" v="64" actId="1076"/>
          <ac:spMkLst>
            <pc:docMk/>
            <pc:sldMk cId="2193077742" sldId="268"/>
            <ac:spMk id="14" creationId="{E474BAE5-4F1C-4580-AFC7-3A5886A3006C}"/>
          </ac:spMkLst>
        </pc:spChg>
        <pc:picChg chg="add mod">
          <ac:chgData name="Raymund" userId="S::rj_ang_hotmail.com#ext#@devupconforg2.onmicrosoft.com::26be5d94-0eca-47d1-9326-801f809d0b80" providerId="AD" clId="Web-{F5C1BAF8-09A1-44A3-8F34-A926FFE17812}" dt="2021-05-15T17:38:55.302" v="6" actId="1076"/>
          <ac:picMkLst>
            <pc:docMk/>
            <pc:sldMk cId="2193077742" sldId="268"/>
            <ac:picMk id="6" creationId="{F4C22E21-C0B5-4B1A-97B1-E06D88689073}"/>
          </ac:picMkLst>
        </pc:picChg>
      </pc:sldChg>
    </pc:docChg>
  </pc:docChgLst>
  <pc:docChgLst>
    <pc:chgData name="Nikkei Flores" userId="S::nikkei.flores_comcast.net#ext#@devupconforg2.onmicrosoft.com::f315be2a-8be7-4c2a-880c-af3b7a17da23" providerId="AD" clId="Web-{178350DE-E8ED-4D87-816E-123C41FE8DD0}"/>
    <pc:docChg chg="modSld">
      <pc:chgData name="Nikkei Flores" userId="S::nikkei.flores_comcast.net#ext#@devupconforg2.onmicrosoft.com::f315be2a-8be7-4c2a-880c-af3b7a17da23" providerId="AD" clId="Web-{178350DE-E8ED-4D87-816E-123C41FE8DD0}" dt="2021-05-16T16:05:10.899" v="1126"/>
      <pc:docMkLst>
        <pc:docMk/>
      </pc:docMkLst>
      <pc:sldChg chg="modNotes">
        <pc:chgData name="Nikkei Flores" userId="S::nikkei.flores_comcast.net#ext#@devupconforg2.onmicrosoft.com::f315be2a-8be7-4c2a-880c-af3b7a17da23" providerId="AD" clId="Web-{178350DE-E8ED-4D87-816E-123C41FE8DD0}" dt="2021-05-16T15:32:10.731" v="12"/>
        <pc:sldMkLst>
          <pc:docMk/>
          <pc:sldMk cId="1199753370" sldId="256"/>
        </pc:sldMkLst>
      </pc:sldChg>
      <pc:sldChg chg="modNotes">
        <pc:chgData name="Nikkei Flores" userId="S::nikkei.flores_comcast.net#ext#@devupconforg2.onmicrosoft.com::f315be2a-8be7-4c2a-880c-af3b7a17da23" providerId="AD" clId="Web-{178350DE-E8ED-4D87-816E-123C41FE8DD0}" dt="2021-05-16T15:42:36.307" v="341"/>
        <pc:sldMkLst>
          <pc:docMk/>
          <pc:sldMk cId="35695119" sldId="10651"/>
        </pc:sldMkLst>
      </pc:sldChg>
      <pc:sldChg chg="delSp modSp modNotes">
        <pc:chgData name="Nikkei Flores" userId="S::nikkei.flores_comcast.net#ext#@devupconforg2.onmicrosoft.com::f315be2a-8be7-4c2a-880c-af3b7a17da23" providerId="AD" clId="Web-{178350DE-E8ED-4D87-816E-123C41FE8DD0}" dt="2021-05-16T15:56:57.107" v="867"/>
        <pc:sldMkLst>
          <pc:docMk/>
          <pc:sldMk cId="396148812" sldId="10652"/>
        </pc:sldMkLst>
        <pc:picChg chg="del mod">
          <ac:chgData name="Nikkei Flores" userId="S::nikkei.flores_comcast.net#ext#@devupconforg2.onmicrosoft.com::f315be2a-8be7-4c2a-880c-af3b7a17da23" providerId="AD" clId="Web-{178350DE-E8ED-4D87-816E-123C41FE8DD0}" dt="2021-05-16T15:43:24.793" v="351"/>
          <ac:picMkLst>
            <pc:docMk/>
            <pc:sldMk cId="396148812" sldId="10652"/>
            <ac:picMk id="3" creationId="{12EDE3B5-8E65-CC42-8BD4-1D0AC1DAC23B}"/>
          </ac:picMkLst>
        </pc:picChg>
        <pc:picChg chg="del mod">
          <ac:chgData name="Nikkei Flores" userId="S::nikkei.flores_comcast.net#ext#@devupconforg2.onmicrosoft.com::f315be2a-8be7-4c2a-880c-af3b7a17da23" providerId="AD" clId="Web-{178350DE-E8ED-4D87-816E-123C41FE8DD0}" dt="2021-05-16T15:43:21.668" v="349"/>
          <ac:picMkLst>
            <pc:docMk/>
            <pc:sldMk cId="396148812" sldId="10652"/>
            <ac:picMk id="18" creationId="{2BEA2BE8-A2D3-DA4F-A432-C01E6B9264C7}"/>
          </ac:picMkLst>
        </pc:picChg>
        <pc:picChg chg="mod">
          <ac:chgData name="Nikkei Flores" userId="S::nikkei.flores_comcast.net#ext#@devupconforg2.onmicrosoft.com::f315be2a-8be7-4c2a-880c-af3b7a17da23" providerId="AD" clId="Web-{178350DE-E8ED-4D87-816E-123C41FE8DD0}" dt="2021-05-16T15:43:32.684" v="355" actId="1076"/>
          <ac:picMkLst>
            <pc:docMk/>
            <pc:sldMk cId="396148812" sldId="10652"/>
            <ac:picMk id="20" creationId="{7588F6D5-568C-DC43-84D0-20DEDB92EDAC}"/>
          </ac:picMkLst>
        </pc:picChg>
        <pc:picChg chg="mod">
          <ac:chgData name="Nikkei Flores" userId="S::nikkei.flores_comcast.net#ext#@devupconforg2.onmicrosoft.com::f315be2a-8be7-4c2a-880c-af3b7a17da23" providerId="AD" clId="Web-{178350DE-E8ED-4D87-816E-123C41FE8DD0}" dt="2021-05-16T15:43:34.262" v="356" actId="1076"/>
          <ac:picMkLst>
            <pc:docMk/>
            <pc:sldMk cId="396148812" sldId="10652"/>
            <ac:picMk id="22" creationId="{B910295F-FE01-6F43-BE87-8A98D4961882}"/>
          </ac:picMkLst>
        </pc:picChg>
      </pc:sldChg>
      <pc:sldChg chg="modSp modNotes">
        <pc:chgData name="Nikkei Flores" userId="S::nikkei.flores_comcast.net#ext#@devupconforg2.onmicrosoft.com::f315be2a-8be7-4c2a-880c-af3b7a17da23" providerId="AD" clId="Web-{178350DE-E8ED-4D87-816E-123C41FE8DD0}" dt="2021-05-16T15:45:39.718" v="415"/>
        <pc:sldMkLst>
          <pc:docMk/>
          <pc:sldMk cId="1087778061" sldId="10653"/>
        </pc:sldMkLst>
        <pc:picChg chg="mod">
          <ac:chgData name="Nikkei Flores" userId="S::nikkei.flores_comcast.net#ext#@devupconforg2.onmicrosoft.com::f315be2a-8be7-4c2a-880c-af3b7a17da23" providerId="AD" clId="Web-{178350DE-E8ED-4D87-816E-123C41FE8DD0}" dt="2021-05-16T15:24:40.628" v="7" actId="1076"/>
          <ac:picMkLst>
            <pc:docMk/>
            <pc:sldMk cId="1087778061" sldId="10653"/>
            <ac:picMk id="4" creationId="{1E6C3734-26C4-4B5D-A6BB-594F5D1D27E9}"/>
          </ac:picMkLst>
        </pc:picChg>
        <pc:picChg chg="mod">
          <ac:chgData name="Nikkei Flores" userId="S::nikkei.flores_comcast.net#ext#@devupconforg2.onmicrosoft.com::f315be2a-8be7-4c2a-880c-af3b7a17da23" providerId="AD" clId="Web-{178350DE-E8ED-4D87-816E-123C41FE8DD0}" dt="2021-05-16T15:24:42.425" v="8" actId="1076"/>
          <ac:picMkLst>
            <pc:docMk/>
            <pc:sldMk cId="1087778061" sldId="10653"/>
            <ac:picMk id="11" creationId="{90406184-8017-5640-91BA-27D234987247}"/>
          </ac:picMkLst>
        </pc:picChg>
      </pc:sldChg>
      <pc:sldChg chg="addSp modSp modNotes">
        <pc:chgData name="Nikkei Flores" userId="S::nikkei.flores_comcast.net#ext#@devupconforg2.onmicrosoft.com::f315be2a-8be7-4c2a-880c-af3b7a17da23" providerId="AD" clId="Web-{178350DE-E8ED-4D87-816E-123C41FE8DD0}" dt="2021-05-16T15:48:13.424" v="543" actId="20577"/>
        <pc:sldMkLst>
          <pc:docMk/>
          <pc:sldMk cId="1652790760" sldId="10656"/>
        </pc:sldMkLst>
        <pc:spChg chg="mod">
          <ac:chgData name="Nikkei Flores" userId="S::nikkei.flores_comcast.net#ext#@devupconforg2.onmicrosoft.com::f315be2a-8be7-4c2a-880c-af3b7a17da23" providerId="AD" clId="Web-{178350DE-E8ED-4D87-816E-123C41FE8DD0}" dt="2021-05-16T15:48:13.424" v="543" actId="20577"/>
          <ac:spMkLst>
            <pc:docMk/>
            <pc:sldMk cId="1652790760" sldId="10656"/>
            <ac:spMk id="4" creationId="{B6E61829-A249-1749-9359-889F312343AF}"/>
          </ac:spMkLst>
        </pc:spChg>
        <pc:picChg chg="add mod">
          <ac:chgData name="Nikkei Flores" userId="S::nikkei.flores_comcast.net#ext#@devupconforg2.onmicrosoft.com::f315be2a-8be7-4c2a-880c-af3b7a17da23" providerId="AD" clId="Web-{178350DE-E8ED-4D87-816E-123C41FE8DD0}" dt="2021-05-16T15:47:46.752" v="528" actId="1076"/>
          <ac:picMkLst>
            <pc:docMk/>
            <pc:sldMk cId="1652790760" sldId="10656"/>
            <ac:picMk id="2" creationId="{6523504D-BAF0-45DB-BE79-08D940183AAC}"/>
          </ac:picMkLst>
        </pc:picChg>
      </pc:sldChg>
      <pc:sldChg chg="modNotes">
        <pc:chgData name="Nikkei Flores" userId="S::nikkei.flores_comcast.net#ext#@devupconforg2.onmicrosoft.com::f315be2a-8be7-4c2a-880c-af3b7a17da23" providerId="AD" clId="Web-{178350DE-E8ED-4D87-816E-123C41FE8DD0}" dt="2021-05-16T16:05:10.899" v="1126"/>
        <pc:sldMkLst>
          <pc:docMk/>
          <pc:sldMk cId="1583678670" sldId="10658"/>
        </pc:sldMkLst>
      </pc:sldChg>
      <pc:sldChg chg="modSp modNotes">
        <pc:chgData name="Nikkei Flores" userId="S::nikkei.flores_comcast.net#ext#@devupconforg2.onmicrosoft.com::f315be2a-8be7-4c2a-880c-af3b7a17da23" providerId="AD" clId="Web-{178350DE-E8ED-4D87-816E-123C41FE8DD0}" dt="2021-05-16T15:38:02.942" v="207"/>
        <pc:sldMkLst>
          <pc:docMk/>
          <pc:sldMk cId="2432570111" sldId="10667"/>
        </pc:sldMkLst>
        <pc:spChg chg="mod">
          <ac:chgData name="Nikkei Flores" userId="S::nikkei.flores_comcast.net#ext#@devupconforg2.onmicrosoft.com::f315be2a-8be7-4c2a-880c-af3b7a17da23" providerId="AD" clId="Web-{178350DE-E8ED-4D87-816E-123C41FE8DD0}" dt="2021-05-16T15:36:08.862" v="150" actId="20577"/>
          <ac:spMkLst>
            <pc:docMk/>
            <pc:sldMk cId="2432570111" sldId="10667"/>
            <ac:spMk id="12" creationId="{2D8C1D83-867B-CC47-87C6-7DFB543F9E1D}"/>
          </ac:spMkLst>
        </pc:spChg>
      </pc:sldChg>
      <pc:sldChg chg="modNotes">
        <pc:chgData name="Nikkei Flores" userId="S::nikkei.flores_comcast.net#ext#@devupconforg2.onmicrosoft.com::f315be2a-8be7-4c2a-880c-af3b7a17da23" providerId="AD" clId="Web-{178350DE-E8ED-4D87-816E-123C41FE8DD0}" dt="2021-05-16T15:45:59.046" v="432"/>
        <pc:sldMkLst>
          <pc:docMk/>
          <pc:sldMk cId="3272260345" sldId="10668"/>
        </pc:sldMkLst>
      </pc:sldChg>
      <pc:sldChg chg="modNotes">
        <pc:chgData name="Nikkei Flores" userId="S::nikkei.flores_comcast.net#ext#@devupconforg2.onmicrosoft.com::f315be2a-8be7-4c2a-880c-af3b7a17da23" providerId="AD" clId="Web-{178350DE-E8ED-4D87-816E-123C41FE8DD0}" dt="2021-05-16T16:05:03.899" v="1119"/>
        <pc:sldMkLst>
          <pc:docMk/>
          <pc:sldMk cId="597903118" sldId="10669"/>
        </pc:sldMkLst>
      </pc:sldChg>
      <pc:sldChg chg="modNotes">
        <pc:chgData name="Nikkei Flores" userId="S::nikkei.flores_comcast.net#ext#@devupconforg2.onmicrosoft.com::f315be2a-8be7-4c2a-880c-af3b7a17da23" providerId="AD" clId="Web-{178350DE-E8ED-4D87-816E-123C41FE8DD0}" dt="2021-05-16T15:49:06.644" v="558"/>
        <pc:sldMkLst>
          <pc:docMk/>
          <pc:sldMk cId="1580085255" sldId="10670"/>
        </pc:sldMkLst>
      </pc:sldChg>
      <pc:sldChg chg="modSp modNotes">
        <pc:chgData name="Nikkei Flores" userId="S::nikkei.flores_comcast.net#ext#@devupconforg2.onmicrosoft.com::f315be2a-8be7-4c2a-880c-af3b7a17da23" providerId="AD" clId="Web-{178350DE-E8ED-4D87-816E-123C41FE8DD0}" dt="2021-05-16T15:42:03.963" v="312"/>
        <pc:sldMkLst>
          <pc:docMk/>
          <pc:sldMk cId="1249844386" sldId="10671"/>
        </pc:sldMkLst>
        <pc:spChg chg="mod">
          <ac:chgData name="Nikkei Flores" userId="S::nikkei.flores_comcast.net#ext#@devupconforg2.onmicrosoft.com::f315be2a-8be7-4c2a-880c-af3b7a17da23" providerId="AD" clId="Web-{178350DE-E8ED-4D87-816E-123C41FE8DD0}" dt="2021-05-16T15:23:38.470" v="6" actId="20577"/>
          <ac:spMkLst>
            <pc:docMk/>
            <pc:sldMk cId="1249844386" sldId="10671"/>
            <ac:spMk id="10" creationId="{2B4F03FD-3244-DA49-9181-06544975EC86}"/>
          </ac:spMkLst>
        </pc:spChg>
      </pc:sldChg>
    </pc:docChg>
  </pc:docChgLst>
  <pc:docChgLst>
    <pc:chgData name="Pan, Johnny [SLCUS]" userId="S::jpan29_its.jnj.com#ext#@devupconforg2.onmicrosoft.com::e89b7c81-dfa5-4484-ab6c-af5f75e8d6f0" providerId="AD" clId="Web-{818B6EEF-CABB-47E6-85B0-A805CECA137C}"/>
    <pc:docChg chg="addSld delSld modSld">
      <pc:chgData name="Pan, Johnny [SLCUS]" userId="S::jpan29_its.jnj.com#ext#@devupconforg2.onmicrosoft.com::e89b7c81-dfa5-4484-ab6c-af5f75e8d6f0" providerId="AD" clId="Web-{818B6EEF-CABB-47E6-85B0-A805CECA137C}" dt="2021-05-15T02:04:12.663" v="283"/>
      <pc:docMkLst>
        <pc:docMk/>
      </pc:docMkLst>
      <pc:sldChg chg="modSp">
        <pc:chgData name="Pan, Johnny [SLCUS]" userId="S::jpan29_its.jnj.com#ext#@devupconforg2.onmicrosoft.com::e89b7c81-dfa5-4484-ab6c-af5f75e8d6f0" providerId="AD" clId="Web-{818B6EEF-CABB-47E6-85B0-A805CECA137C}" dt="2021-05-15T01:44:33.773" v="5" actId="20577"/>
        <pc:sldMkLst>
          <pc:docMk/>
          <pc:sldMk cId="796487365" sldId="258"/>
        </pc:sldMkLst>
        <pc:spChg chg="mod">
          <ac:chgData name="Pan, Johnny [SLCUS]" userId="S::jpan29_its.jnj.com#ext#@devupconforg2.onmicrosoft.com::e89b7c81-dfa5-4484-ab6c-af5f75e8d6f0" providerId="AD" clId="Web-{818B6EEF-CABB-47E6-85B0-A805CECA137C}" dt="2021-05-15T01:44:33.773" v="5" actId="20577"/>
          <ac:spMkLst>
            <pc:docMk/>
            <pc:sldMk cId="796487365" sldId="258"/>
            <ac:spMk id="3" creationId="{C7735768-782A-4768-B4C2-28F315DB4658}"/>
          </ac:spMkLst>
        </pc:spChg>
      </pc:sldChg>
      <pc:sldChg chg="addSp modSp">
        <pc:chgData name="Pan, Johnny [SLCUS]" userId="S::jpan29_its.jnj.com#ext#@devupconforg2.onmicrosoft.com::e89b7c81-dfa5-4484-ab6c-af5f75e8d6f0" providerId="AD" clId="Web-{818B6EEF-CABB-47E6-85B0-A805CECA137C}" dt="2021-05-15T02:03:12.412" v="274" actId="1076"/>
        <pc:sldMkLst>
          <pc:docMk/>
          <pc:sldMk cId="3453140499" sldId="263"/>
        </pc:sldMkLst>
        <pc:spChg chg="mod">
          <ac:chgData name="Pan, Johnny [SLCUS]" userId="S::jpan29_its.jnj.com#ext#@devupconforg2.onmicrosoft.com::e89b7c81-dfa5-4484-ab6c-af5f75e8d6f0" providerId="AD" clId="Web-{818B6EEF-CABB-47E6-85B0-A805CECA137C}" dt="2021-05-15T01:46:02.510" v="58" actId="20577"/>
          <ac:spMkLst>
            <pc:docMk/>
            <pc:sldMk cId="3453140499" sldId="263"/>
            <ac:spMk id="2" creationId="{73260964-67E6-416A-AA86-AC9B7DE3333A}"/>
          </ac:spMkLst>
        </pc:spChg>
        <pc:spChg chg="mod">
          <ac:chgData name="Pan, Johnny [SLCUS]" userId="S::jpan29_its.jnj.com#ext#@devupconforg2.onmicrosoft.com::e89b7c81-dfa5-4484-ab6c-af5f75e8d6f0" providerId="AD" clId="Web-{818B6EEF-CABB-47E6-85B0-A805CECA137C}" dt="2021-05-15T01:47:55.481" v="75" actId="20577"/>
          <ac:spMkLst>
            <pc:docMk/>
            <pc:sldMk cId="3453140499" sldId="263"/>
            <ac:spMk id="3" creationId="{32C7CF5C-80DE-4799-8C2B-96CEE24BB219}"/>
          </ac:spMkLst>
        </pc:spChg>
        <pc:picChg chg="add mod">
          <ac:chgData name="Pan, Johnny [SLCUS]" userId="S::jpan29_its.jnj.com#ext#@devupconforg2.onmicrosoft.com::e89b7c81-dfa5-4484-ab6c-af5f75e8d6f0" providerId="AD" clId="Web-{818B6EEF-CABB-47E6-85B0-A805CECA137C}" dt="2021-05-15T02:00:08.704" v="271" actId="1076"/>
          <ac:picMkLst>
            <pc:docMk/>
            <pc:sldMk cId="3453140499" sldId="263"/>
            <ac:picMk id="4" creationId="{13C84957-8995-4AD3-9EC1-64E4DE1BEEE2}"/>
          </ac:picMkLst>
        </pc:picChg>
        <pc:picChg chg="add mod">
          <ac:chgData name="Pan, Johnny [SLCUS]" userId="S::jpan29_its.jnj.com#ext#@devupconforg2.onmicrosoft.com::e89b7c81-dfa5-4484-ab6c-af5f75e8d6f0" providerId="AD" clId="Web-{818B6EEF-CABB-47E6-85B0-A805CECA137C}" dt="2021-05-15T02:03:12.412" v="274" actId="1076"/>
          <ac:picMkLst>
            <pc:docMk/>
            <pc:sldMk cId="3453140499" sldId="263"/>
            <ac:picMk id="5" creationId="{F6B34DA7-D598-4CD3-86CF-741CEC1577DC}"/>
          </ac:picMkLst>
        </pc:picChg>
      </pc:sldChg>
      <pc:sldChg chg="modSp new">
        <pc:chgData name="Pan, Johnny [SLCUS]" userId="S::jpan29_its.jnj.com#ext#@devupconforg2.onmicrosoft.com::e89b7c81-dfa5-4484-ab6c-af5f75e8d6f0" providerId="AD" clId="Web-{818B6EEF-CABB-47E6-85B0-A805CECA137C}" dt="2021-05-15T01:59:47.626" v="262" actId="20577"/>
        <pc:sldMkLst>
          <pc:docMk/>
          <pc:sldMk cId="3645660036" sldId="265"/>
        </pc:sldMkLst>
        <pc:spChg chg="mod">
          <ac:chgData name="Pan, Johnny [SLCUS]" userId="S::jpan29_its.jnj.com#ext#@devupconforg2.onmicrosoft.com::e89b7c81-dfa5-4484-ab6c-af5f75e8d6f0" providerId="AD" clId="Web-{818B6EEF-CABB-47E6-85B0-A805CECA137C}" dt="2021-05-15T01:59:47.626" v="262" actId="20577"/>
          <ac:spMkLst>
            <pc:docMk/>
            <pc:sldMk cId="3645660036" sldId="265"/>
            <ac:spMk id="3" creationId="{3696F8E6-9916-4289-B3D2-B0F003F77E07}"/>
          </ac:spMkLst>
        </pc:spChg>
      </pc:sldChg>
      <pc:sldChg chg="addSp delSp modSp new">
        <pc:chgData name="Pan, Johnny [SLCUS]" userId="S::jpan29_its.jnj.com#ext#@devupconforg2.onmicrosoft.com::e89b7c81-dfa5-4484-ab6c-af5f75e8d6f0" providerId="AD" clId="Web-{818B6EEF-CABB-47E6-85B0-A805CECA137C}" dt="2021-05-15T02:04:12.663" v="283"/>
        <pc:sldMkLst>
          <pc:docMk/>
          <pc:sldMk cId="906238848" sldId="266"/>
        </pc:sldMkLst>
        <pc:spChg chg="mod">
          <ac:chgData name="Pan, Johnny [SLCUS]" userId="S::jpan29_its.jnj.com#ext#@devupconforg2.onmicrosoft.com::e89b7c81-dfa5-4484-ab6c-af5f75e8d6f0" providerId="AD" clId="Web-{818B6EEF-CABB-47E6-85B0-A805CECA137C}" dt="2021-05-15T02:03:12.865" v="276" actId="20577"/>
          <ac:spMkLst>
            <pc:docMk/>
            <pc:sldMk cId="906238848" sldId="266"/>
            <ac:spMk id="2" creationId="{B868169D-710F-4E78-946F-C2A58D36E928}"/>
          </ac:spMkLst>
        </pc:spChg>
        <pc:spChg chg="del">
          <ac:chgData name="Pan, Johnny [SLCUS]" userId="S::jpan29_its.jnj.com#ext#@devupconforg2.onmicrosoft.com::e89b7c81-dfa5-4484-ab6c-af5f75e8d6f0" providerId="AD" clId="Web-{818B6EEF-CABB-47E6-85B0-A805CECA137C}" dt="2021-05-15T02:04:12.382" v="277"/>
          <ac:spMkLst>
            <pc:docMk/>
            <pc:sldMk cId="906238848" sldId="266"/>
            <ac:spMk id="3" creationId="{7E974970-67BF-4B75-8C51-3071720876AD}"/>
          </ac:spMkLst>
        </pc:spChg>
        <pc:picChg chg="add del mod">
          <ac:chgData name="Pan, Johnny [SLCUS]" userId="S::jpan29_its.jnj.com#ext#@devupconforg2.onmicrosoft.com::e89b7c81-dfa5-4484-ab6c-af5f75e8d6f0" providerId="AD" clId="Web-{818B6EEF-CABB-47E6-85B0-A805CECA137C}" dt="2021-05-15T02:04:12.663" v="283"/>
          <ac:picMkLst>
            <pc:docMk/>
            <pc:sldMk cId="906238848" sldId="266"/>
            <ac:picMk id="4" creationId="{C8B9B2A1-9522-472C-9B0D-916DC7E3D68D}"/>
          </ac:picMkLst>
        </pc:picChg>
        <pc:picChg chg="add mod">
          <ac:chgData name="Pan, Johnny [SLCUS]" userId="S::jpan29_its.jnj.com#ext#@devupconforg2.onmicrosoft.com::e89b7c81-dfa5-4484-ab6c-af5f75e8d6f0" providerId="AD" clId="Web-{818B6EEF-CABB-47E6-85B0-A805CECA137C}" dt="2021-05-15T02:04:12.554" v="280"/>
          <ac:picMkLst>
            <pc:docMk/>
            <pc:sldMk cId="906238848" sldId="266"/>
            <ac:picMk id="5" creationId="{13A9806E-C51E-43E9-89FD-7A36A43ACEB0}"/>
          </ac:picMkLst>
        </pc:picChg>
        <pc:picChg chg="add mod">
          <ac:chgData name="Pan, Johnny [SLCUS]" userId="S::jpan29_its.jnj.com#ext#@devupconforg2.onmicrosoft.com::e89b7c81-dfa5-4484-ab6c-af5f75e8d6f0" providerId="AD" clId="Web-{818B6EEF-CABB-47E6-85B0-A805CECA137C}" dt="2021-05-15T02:04:12.648" v="282" actId="1076"/>
          <ac:picMkLst>
            <pc:docMk/>
            <pc:sldMk cId="906238848" sldId="266"/>
            <ac:picMk id="6" creationId="{F6B2153E-C674-419F-B5B0-BA6075BA9FF9}"/>
          </ac:picMkLst>
        </pc:picChg>
      </pc:sldChg>
      <pc:sldChg chg="addSp delSp modSp new del">
        <pc:chgData name="Pan, Johnny [SLCUS]" userId="S::jpan29_its.jnj.com#ext#@devupconforg2.onmicrosoft.com::e89b7c81-dfa5-4484-ab6c-af5f75e8d6f0" providerId="AD" clId="Web-{818B6EEF-CABB-47E6-85B0-A805CECA137C}" dt="2021-05-15T02:00:10.423" v="272"/>
        <pc:sldMkLst>
          <pc:docMk/>
          <pc:sldMk cId="2918877376" sldId="266"/>
        </pc:sldMkLst>
        <pc:spChg chg="del">
          <ac:chgData name="Pan, Johnny [SLCUS]" userId="S::jpan29_its.jnj.com#ext#@devupconforg2.onmicrosoft.com::e89b7c81-dfa5-4484-ab6c-af5f75e8d6f0" providerId="AD" clId="Web-{818B6EEF-CABB-47E6-85B0-A805CECA137C}" dt="2021-05-15T01:59:51.360" v="265"/>
          <ac:spMkLst>
            <pc:docMk/>
            <pc:sldMk cId="2918877376" sldId="266"/>
            <ac:spMk id="2" creationId="{7B36B95D-3A73-45AA-8177-3DB014D284A0}"/>
          </ac:spMkLst>
        </pc:spChg>
        <pc:spChg chg="del">
          <ac:chgData name="Pan, Johnny [SLCUS]" userId="S::jpan29_its.jnj.com#ext#@devupconforg2.onmicrosoft.com::e89b7c81-dfa5-4484-ab6c-af5f75e8d6f0" providerId="AD" clId="Web-{818B6EEF-CABB-47E6-85B0-A805CECA137C}" dt="2021-05-15T01:59:51.360" v="264"/>
          <ac:spMkLst>
            <pc:docMk/>
            <pc:sldMk cId="2918877376" sldId="266"/>
            <ac:spMk id="3" creationId="{F2E5E4BA-EC47-4DA1-87EA-26B4E7C08F83}"/>
          </ac:spMkLst>
        </pc:spChg>
        <pc:picChg chg="add del mod">
          <ac:chgData name="Pan, Johnny [SLCUS]" userId="S::jpan29_its.jnj.com#ext#@devupconforg2.onmicrosoft.com::e89b7c81-dfa5-4484-ab6c-af5f75e8d6f0" providerId="AD" clId="Web-{818B6EEF-CABB-47E6-85B0-A805CECA137C}" dt="2021-05-15T02:00:05.438" v="269"/>
          <ac:picMkLst>
            <pc:docMk/>
            <pc:sldMk cId="2918877376" sldId="266"/>
            <ac:picMk id="4" creationId="{E36E28AF-CF34-441F-85E7-E272DAA272FB}"/>
          </ac:picMkLst>
        </pc:picChg>
      </pc:sldChg>
    </pc:docChg>
  </pc:docChgLst>
  <pc:docChgLst>
    <pc:chgData name="Nikkei Flores" userId="S::nikkei.flores_comcast.net#ext#@devupconforg2.onmicrosoft.com::f315be2a-8be7-4c2a-880c-af3b7a17da23" providerId="AD" clId="Web-{5936F869-418B-4449-AD34-9D34D1FEC405}"/>
    <pc:docChg chg="addSld modSld sldOrd">
      <pc:chgData name="Nikkei Flores" userId="S::nikkei.flores_comcast.net#ext#@devupconforg2.onmicrosoft.com::f315be2a-8be7-4c2a-880c-af3b7a17da23" providerId="AD" clId="Web-{5936F869-418B-4449-AD34-9D34D1FEC405}" dt="2021-05-15T15:58:26.641" v="939" actId="1076"/>
      <pc:docMkLst>
        <pc:docMk/>
      </pc:docMkLst>
      <pc:sldChg chg="addSp modSp">
        <pc:chgData name="Nikkei Flores" userId="S::nikkei.flores_comcast.net#ext#@devupconforg2.onmicrosoft.com::f315be2a-8be7-4c2a-880c-af3b7a17da23" providerId="AD" clId="Web-{5936F869-418B-4449-AD34-9D34D1FEC405}" dt="2021-05-15T15:37:50.005" v="19" actId="1076"/>
        <pc:sldMkLst>
          <pc:docMk/>
          <pc:sldMk cId="1199753370" sldId="256"/>
        </pc:sldMkLst>
        <pc:spChg chg="mod">
          <ac:chgData name="Nikkei Flores" userId="S::nikkei.flores_comcast.net#ext#@devupconforg2.onmicrosoft.com::f315be2a-8be7-4c2a-880c-af3b7a17da23" providerId="AD" clId="Web-{5936F869-418B-4449-AD34-9D34D1FEC405}" dt="2021-05-15T15:37:47.302" v="18" actId="1076"/>
          <ac:spMkLst>
            <pc:docMk/>
            <pc:sldMk cId="1199753370" sldId="256"/>
            <ac:spMk id="2" creationId="{AFB71E01-C96A-49B8-A515-38E28DBBE6FE}"/>
          </ac:spMkLst>
        </pc:spChg>
        <pc:spChg chg="mod">
          <ac:chgData name="Nikkei Flores" userId="S::nikkei.flores_comcast.net#ext#@devupconforg2.onmicrosoft.com::f315be2a-8be7-4c2a-880c-af3b7a17da23" providerId="AD" clId="Web-{5936F869-418B-4449-AD34-9D34D1FEC405}" dt="2021-05-15T15:37:50.005" v="19" actId="1076"/>
          <ac:spMkLst>
            <pc:docMk/>
            <pc:sldMk cId="1199753370" sldId="256"/>
            <ac:spMk id="3" creationId="{6FA0AAE6-CB8B-44CC-908E-72240FD26E3D}"/>
          </ac:spMkLst>
        </pc:spChg>
        <pc:picChg chg="add mod">
          <ac:chgData name="Nikkei Flores" userId="S::nikkei.flores_comcast.net#ext#@devupconforg2.onmicrosoft.com::f315be2a-8be7-4c2a-880c-af3b7a17da23" providerId="AD" clId="Web-{5936F869-418B-4449-AD34-9D34D1FEC405}" dt="2021-05-15T15:37:42.474" v="17" actId="14100"/>
          <ac:picMkLst>
            <pc:docMk/>
            <pc:sldMk cId="1199753370" sldId="256"/>
            <ac:picMk id="4" creationId="{87E5CC3C-3769-4604-B121-2E67E8889BA7}"/>
          </ac:picMkLst>
        </pc:picChg>
      </pc:sldChg>
      <pc:sldChg chg="modSp modNotes">
        <pc:chgData name="Nikkei Flores" userId="S::nikkei.flores_comcast.net#ext#@devupconforg2.onmicrosoft.com::f315be2a-8be7-4c2a-880c-af3b7a17da23" providerId="AD" clId="Web-{5936F869-418B-4449-AD34-9D34D1FEC405}" dt="2021-05-15T15:41:13.964" v="95"/>
        <pc:sldMkLst>
          <pc:docMk/>
          <pc:sldMk cId="796487365" sldId="258"/>
        </pc:sldMkLst>
        <pc:spChg chg="mod">
          <ac:chgData name="Nikkei Flores" userId="S::nikkei.flores_comcast.net#ext#@devupconforg2.onmicrosoft.com::f315be2a-8be7-4c2a-880c-af3b7a17da23" providerId="AD" clId="Web-{5936F869-418B-4449-AD34-9D34D1FEC405}" dt="2021-05-15T15:39:45.680" v="54" actId="20577"/>
          <ac:spMkLst>
            <pc:docMk/>
            <pc:sldMk cId="796487365" sldId="258"/>
            <ac:spMk id="2" creationId="{1206A6C1-4A78-4B43-BB95-047D66B10A60}"/>
          </ac:spMkLst>
        </pc:spChg>
        <pc:spChg chg="mod">
          <ac:chgData name="Nikkei Flores" userId="S::nikkei.flores_comcast.net#ext#@devupconforg2.onmicrosoft.com::f315be2a-8be7-4c2a-880c-af3b7a17da23" providerId="AD" clId="Web-{5936F869-418B-4449-AD34-9D34D1FEC405}" dt="2021-05-15T15:39:49.993" v="56" actId="20577"/>
          <ac:spMkLst>
            <pc:docMk/>
            <pc:sldMk cId="796487365" sldId="258"/>
            <ac:spMk id="3" creationId="{C7735768-782A-4768-B4C2-28F315DB4658}"/>
          </ac:spMkLst>
        </pc:spChg>
      </pc:sldChg>
      <pc:sldChg chg="ord">
        <pc:chgData name="Nikkei Flores" userId="S::nikkei.flores_comcast.net#ext#@devupconforg2.onmicrosoft.com::f315be2a-8be7-4c2a-880c-af3b7a17da23" providerId="AD" clId="Web-{5936F869-418B-4449-AD34-9D34D1FEC405}" dt="2021-05-15T15:46:13.598" v="201"/>
        <pc:sldMkLst>
          <pc:docMk/>
          <pc:sldMk cId="906238848" sldId="266"/>
        </pc:sldMkLst>
      </pc:sldChg>
      <pc:sldChg chg="add replId">
        <pc:chgData name="Nikkei Flores" userId="S::nikkei.flores_comcast.net#ext#@devupconforg2.onmicrosoft.com::f315be2a-8be7-4c2a-880c-af3b7a17da23" providerId="AD" clId="Web-{5936F869-418B-4449-AD34-9D34D1FEC405}" dt="2021-05-15T15:38:23.272" v="20"/>
        <pc:sldMkLst>
          <pc:docMk/>
          <pc:sldMk cId="672132460" sldId="275"/>
        </pc:sldMkLst>
      </pc:sldChg>
      <pc:sldChg chg="modSp add replId">
        <pc:chgData name="Nikkei Flores" userId="S::nikkei.flores_comcast.net#ext#@devupconforg2.onmicrosoft.com::f315be2a-8be7-4c2a-880c-af3b7a17da23" providerId="AD" clId="Web-{5936F869-418B-4449-AD34-9D34D1FEC405}" dt="2021-05-15T15:45:29.409" v="188" actId="20577"/>
        <pc:sldMkLst>
          <pc:docMk/>
          <pc:sldMk cId="3355506193" sldId="276"/>
        </pc:sldMkLst>
        <pc:spChg chg="mod">
          <ac:chgData name="Nikkei Flores" userId="S::nikkei.flores_comcast.net#ext#@devupconforg2.onmicrosoft.com::f315be2a-8be7-4c2a-880c-af3b7a17da23" providerId="AD" clId="Web-{5936F869-418B-4449-AD34-9D34D1FEC405}" dt="2021-05-15T15:45:29.409" v="188" actId="20577"/>
          <ac:spMkLst>
            <pc:docMk/>
            <pc:sldMk cId="3355506193" sldId="276"/>
            <ac:spMk id="3" creationId="{C7735768-782A-4768-B4C2-28F315DB4658}"/>
          </ac:spMkLst>
        </pc:spChg>
      </pc:sldChg>
      <pc:sldChg chg="addSp modSp add replId modNotes">
        <pc:chgData name="Nikkei Flores" userId="S::nikkei.flores_comcast.net#ext#@devupconforg2.onmicrosoft.com::f315be2a-8be7-4c2a-880c-af3b7a17da23" providerId="AD" clId="Web-{5936F869-418B-4449-AD34-9D34D1FEC405}" dt="2021-05-15T15:58:26.641" v="939" actId="1076"/>
        <pc:sldMkLst>
          <pc:docMk/>
          <pc:sldMk cId="1743986877" sldId="277"/>
        </pc:sldMkLst>
        <pc:spChg chg="mod">
          <ac:chgData name="Nikkei Flores" userId="S::nikkei.flores_comcast.net#ext#@devupconforg2.onmicrosoft.com::f315be2a-8be7-4c2a-880c-af3b7a17da23" providerId="AD" clId="Web-{5936F869-418B-4449-AD34-9D34D1FEC405}" dt="2021-05-15T15:45:51.363" v="199" actId="20577"/>
          <ac:spMkLst>
            <pc:docMk/>
            <pc:sldMk cId="1743986877" sldId="277"/>
            <ac:spMk id="2" creationId="{1206A6C1-4A78-4B43-BB95-047D66B10A60}"/>
          </ac:spMkLst>
        </pc:spChg>
        <pc:spChg chg="mod">
          <ac:chgData name="Nikkei Flores" userId="S::nikkei.flores_comcast.net#ext#@devupconforg2.onmicrosoft.com::f315be2a-8be7-4c2a-880c-af3b7a17da23" providerId="AD" clId="Web-{5936F869-418B-4449-AD34-9D34D1FEC405}" dt="2021-05-15T15:58:17.588" v="936" actId="20577"/>
          <ac:spMkLst>
            <pc:docMk/>
            <pc:sldMk cId="1743986877" sldId="277"/>
            <ac:spMk id="3" creationId="{C7735768-782A-4768-B4C2-28F315DB4658}"/>
          </ac:spMkLst>
        </pc:spChg>
        <pc:spChg chg="add mod">
          <ac:chgData name="Nikkei Flores" userId="S::nikkei.flores_comcast.net#ext#@devupconforg2.onmicrosoft.com::f315be2a-8be7-4c2a-880c-af3b7a17da23" providerId="AD" clId="Web-{5936F869-418B-4449-AD34-9D34D1FEC405}" dt="2021-05-15T15:54:07.877" v="885" actId="1076"/>
          <ac:spMkLst>
            <pc:docMk/>
            <pc:sldMk cId="1743986877" sldId="277"/>
            <ac:spMk id="8" creationId="{56830452-B49B-4E2A-8E34-2859C45C3F89}"/>
          </ac:spMkLst>
        </pc:spChg>
        <pc:picChg chg="add mod">
          <ac:chgData name="Nikkei Flores" userId="S::nikkei.flores_comcast.net#ext#@devupconforg2.onmicrosoft.com::f315be2a-8be7-4c2a-880c-af3b7a17da23" providerId="AD" clId="Web-{5936F869-418B-4449-AD34-9D34D1FEC405}" dt="2021-05-15T15:58:26.641" v="939" actId="1076"/>
          <ac:picMkLst>
            <pc:docMk/>
            <pc:sldMk cId="1743986877" sldId="277"/>
            <ac:picMk id="5" creationId="{22E29BB3-BB0D-40FF-B847-84AC1E7AC21A}"/>
          </ac:picMkLst>
        </pc:picChg>
        <pc:picChg chg="add mod">
          <ac:chgData name="Nikkei Flores" userId="S::nikkei.flores_comcast.net#ext#@devupconforg2.onmicrosoft.com::f315be2a-8be7-4c2a-880c-af3b7a17da23" providerId="AD" clId="Web-{5936F869-418B-4449-AD34-9D34D1FEC405}" dt="2021-05-15T15:57:43.352" v="902" actId="14100"/>
          <ac:picMkLst>
            <pc:docMk/>
            <pc:sldMk cId="1743986877" sldId="277"/>
            <ac:picMk id="7" creationId="{F3D88589-6690-4845-B723-D38C9639D64C}"/>
          </ac:picMkLst>
        </pc:picChg>
      </pc:sldChg>
    </pc:docChg>
  </pc:docChgLst>
  <pc:docChgLst>
    <pc:chgData name="Raymund" userId="S::rj_ang_hotmail.com#ext#@devupconforg2.onmicrosoft.com::26be5d94-0eca-47d1-9326-801f809d0b80" providerId="AD" clId="Web-{40529CDA-FFDF-457D-A5A5-629D1A55BDA7}"/>
    <pc:docChg chg="modSld">
      <pc:chgData name="Raymund" userId="S::rj_ang_hotmail.com#ext#@devupconforg2.onmicrosoft.com::26be5d94-0eca-47d1-9326-801f809d0b80" providerId="AD" clId="Web-{40529CDA-FFDF-457D-A5A5-629D1A55BDA7}" dt="2021-05-16T14:20:29.694" v="134" actId="1076"/>
      <pc:docMkLst>
        <pc:docMk/>
      </pc:docMkLst>
      <pc:sldChg chg="addSp">
        <pc:chgData name="Raymund" userId="S::rj_ang_hotmail.com#ext#@devupconforg2.onmicrosoft.com::26be5d94-0eca-47d1-9326-801f809d0b80" providerId="AD" clId="Web-{40529CDA-FFDF-457D-A5A5-629D1A55BDA7}" dt="2021-05-16T14:17:14.878" v="81"/>
        <pc:sldMkLst>
          <pc:docMk/>
          <pc:sldMk cId="1199753370" sldId="256"/>
        </pc:sldMkLst>
        <pc:spChg chg="add">
          <ac:chgData name="Raymund" userId="S::rj_ang_hotmail.com#ext#@devupconforg2.onmicrosoft.com::26be5d94-0eca-47d1-9326-801f809d0b80" providerId="AD" clId="Web-{40529CDA-FFDF-457D-A5A5-629D1A55BDA7}" dt="2021-05-16T14:17:14.878" v="81"/>
          <ac:spMkLst>
            <pc:docMk/>
            <pc:sldMk cId="1199753370" sldId="256"/>
            <ac:spMk id="2" creationId="{0B1A07A0-59BA-45AD-881B-4E8D470D6CF4}"/>
          </ac:spMkLst>
        </pc:spChg>
      </pc:sldChg>
      <pc:sldChg chg="addSp">
        <pc:chgData name="Raymund" userId="S::rj_ang_hotmail.com#ext#@devupconforg2.onmicrosoft.com::26be5d94-0eca-47d1-9326-801f809d0b80" providerId="AD" clId="Web-{40529CDA-FFDF-457D-A5A5-629D1A55BDA7}" dt="2021-05-16T14:18:28.270" v="111"/>
        <pc:sldMkLst>
          <pc:docMk/>
          <pc:sldMk cId="1418849055" sldId="257"/>
        </pc:sldMkLst>
        <pc:spChg chg="add">
          <ac:chgData name="Raymund" userId="S::rj_ang_hotmail.com#ext#@devupconforg2.onmicrosoft.com::26be5d94-0eca-47d1-9326-801f809d0b80" providerId="AD" clId="Web-{40529CDA-FFDF-457D-A5A5-629D1A55BDA7}" dt="2021-05-16T14:18:28.270" v="111"/>
          <ac:spMkLst>
            <pc:docMk/>
            <pc:sldMk cId="1418849055" sldId="257"/>
            <ac:spMk id="5" creationId="{C9550CD4-69A4-4340-B627-8F51DF4CEEDD}"/>
          </ac:spMkLst>
        </pc:spChg>
      </pc:sldChg>
      <pc:sldChg chg="addSp">
        <pc:chgData name="Raymund" userId="S::rj_ang_hotmail.com#ext#@devupconforg2.onmicrosoft.com::26be5d94-0eca-47d1-9326-801f809d0b80" providerId="AD" clId="Web-{40529CDA-FFDF-457D-A5A5-629D1A55BDA7}" dt="2021-05-16T14:18:29.207" v="112"/>
        <pc:sldMkLst>
          <pc:docMk/>
          <pc:sldMk cId="4235027065" sldId="259"/>
        </pc:sldMkLst>
        <pc:spChg chg="add">
          <ac:chgData name="Raymund" userId="S::rj_ang_hotmail.com#ext#@devupconforg2.onmicrosoft.com::26be5d94-0eca-47d1-9326-801f809d0b80" providerId="AD" clId="Web-{40529CDA-FFDF-457D-A5A5-629D1A55BDA7}" dt="2021-05-16T14:18:29.207" v="112"/>
          <ac:spMkLst>
            <pc:docMk/>
            <pc:sldMk cId="4235027065" sldId="259"/>
            <ac:spMk id="5" creationId="{D56F264E-1707-4480-99C0-947A11A82A94}"/>
          </ac:spMkLst>
        </pc:spChg>
      </pc:sldChg>
      <pc:sldChg chg="addSp">
        <pc:chgData name="Raymund" userId="S::rj_ang_hotmail.com#ext#@devupconforg2.onmicrosoft.com::26be5d94-0eca-47d1-9326-801f809d0b80" providerId="AD" clId="Web-{40529CDA-FFDF-457D-A5A5-629D1A55BDA7}" dt="2021-05-16T14:18:32.879" v="113"/>
        <pc:sldMkLst>
          <pc:docMk/>
          <pc:sldMk cId="1081683304" sldId="260"/>
        </pc:sldMkLst>
        <pc:spChg chg="add">
          <ac:chgData name="Raymund" userId="S::rj_ang_hotmail.com#ext#@devupconforg2.onmicrosoft.com::26be5d94-0eca-47d1-9326-801f809d0b80" providerId="AD" clId="Web-{40529CDA-FFDF-457D-A5A5-629D1A55BDA7}" dt="2021-05-16T14:18:32.879" v="113"/>
          <ac:spMkLst>
            <pc:docMk/>
            <pc:sldMk cId="1081683304" sldId="260"/>
            <ac:spMk id="5" creationId="{39AF7A8F-2B43-41BF-9155-3B45A866B56B}"/>
          </ac:spMkLst>
        </pc:spChg>
      </pc:sldChg>
      <pc:sldChg chg="addSp">
        <pc:chgData name="Raymund" userId="S::rj_ang_hotmail.com#ext#@devupconforg2.onmicrosoft.com::26be5d94-0eca-47d1-9326-801f809d0b80" providerId="AD" clId="Web-{40529CDA-FFDF-457D-A5A5-629D1A55BDA7}" dt="2021-05-16T14:18:34.083" v="114"/>
        <pc:sldMkLst>
          <pc:docMk/>
          <pc:sldMk cId="1891445855" sldId="261"/>
        </pc:sldMkLst>
        <pc:spChg chg="add">
          <ac:chgData name="Raymund" userId="S::rj_ang_hotmail.com#ext#@devupconforg2.onmicrosoft.com::26be5d94-0eca-47d1-9326-801f809d0b80" providerId="AD" clId="Web-{40529CDA-FFDF-457D-A5A5-629D1A55BDA7}" dt="2021-05-16T14:18:34.083" v="114"/>
          <ac:spMkLst>
            <pc:docMk/>
            <pc:sldMk cId="1891445855" sldId="261"/>
            <ac:spMk id="5" creationId="{B110B796-E282-466D-B895-56ED0BFD3D1D}"/>
          </ac:spMkLst>
        </pc:spChg>
      </pc:sldChg>
      <pc:sldChg chg="addSp">
        <pc:chgData name="Raymund" userId="S::rj_ang_hotmail.com#ext#@devupconforg2.onmicrosoft.com::26be5d94-0eca-47d1-9326-801f809d0b80" providerId="AD" clId="Web-{40529CDA-FFDF-457D-A5A5-629D1A55BDA7}" dt="2021-05-16T14:18:34.926" v="115"/>
        <pc:sldMkLst>
          <pc:docMk/>
          <pc:sldMk cId="1106425459" sldId="262"/>
        </pc:sldMkLst>
        <pc:spChg chg="add">
          <ac:chgData name="Raymund" userId="S::rj_ang_hotmail.com#ext#@devupconforg2.onmicrosoft.com::26be5d94-0eca-47d1-9326-801f809d0b80" providerId="AD" clId="Web-{40529CDA-FFDF-457D-A5A5-629D1A55BDA7}" dt="2021-05-16T14:18:34.926" v="115"/>
          <ac:spMkLst>
            <pc:docMk/>
            <pc:sldMk cId="1106425459" sldId="262"/>
            <ac:spMk id="5" creationId="{4F60FA37-3916-4DF4-8F89-177F33B93A58}"/>
          </ac:spMkLst>
        </pc:spChg>
      </pc:sldChg>
      <pc:sldChg chg="addSp">
        <pc:chgData name="Raymund" userId="S::rj_ang_hotmail.com#ext#@devupconforg2.onmicrosoft.com::26be5d94-0eca-47d1-9326-801f809d0b80" providerId="AD" clId="Web-{40529CDA-FFDF-457D-A5A5-629D1A55BDA7}" dt="2021-05-16T14:18:37.536" v="116"/>
        <pc:sldMkLst>
          <pc:docMk/>
          <pc:sldMk cId="3453140499" sldId="263"/>
        </pc:sldMkLst>
        <pc:spChg chg="add">
          <ac:chgData name="Raymund" userId="S::rj_ang_hotmail.com#ext#@devupconforg2.onmicrosoft.com::26be5d94-0eca-47d1-9326-801f809d0b80" providerId="AD" clId="Web-{40529CDA-FFDF-457D-A5A5-629D1A55BDA7}" dt="2021-05-16T14:18:37.536" v="116"/>
          <ac:spMkLst>
            <pc:docMk/>
            <pc:sldMk cId="3453140499" sldId="263"/>
            <ac:spMk id="5" creationId="{0DB2AAD0-B1BC-49A7-9F05-FE34297BEB9C}"/>
          </ac:spMkLst>
        </pc:spChg>
      </pc:sldChg>
      <pc:sldChg chg="addSp">
        <pc:chgData name="Raymund" userId="S::rj_ang_hotmail.com#ext#@devupconforg2.onmicrosoft.com::26be5d94-0eca-47d1-9326-801f809d0b80" providerId="AD" clId="Web-{40529CDA-FFDF-457D-A5A5-629D1A55BDA7}" dt="2021-05-16T14:18:38.176" v="117"/>
        <pc:sldMkLst>
          <pc:docMk/>
          <pc:sldMk cId="3645660036" sldId="265"/>
        </pc:sldMkLst>
        <pc:spChg chg="add">
          <ac:chgData name="Raymund" userId="S::rj_ang_hotmail.com#ext#@devupconforg2.onmicrosoft.com::26be5d94-0eca-47d1-9326-801f809d0b80" providerId="AD" clId="Web-{40529CDA-FFDF-457D-A5A5-629D1A55BDA7}" dt="2021-05-16T14:18:38.176" v="117"/>
          <ac:spMkLst>
            <pc:docMk/>
            <pc:sldMk cId="3645660036" sldId="265"/>
            <ac:spMk id="2" creationId="{142EF4C3-AD78-45C7-9089-69032FE22D80}"/>
          </ac:spMkLst>
        </pc:spChg>
      </pc:sldChg>
      <pc:sldChg chg="addSp">
        <pc:chgData name="Raymund" userId="S::rj_ang_hotmail.com#ext#@devupconforg2.onmicrosoft.com::26be5d94-0eca-47d1-9326-801f809d0b80" providerId="AD" clId="Web-{40529CDA-FFDF-457D-A5A5-629D1A55BDA7}" dt="2021-05-16T14:18:17.504" v="108"/>
        <pc:sldMkLst>
          <pc:docMk/>
          <pc:sldMk cId="906238848" sldId="266"/>
        </pc:sldMkLst>
        <pc:spChg chg="add">
          <ac:chgData name="Raymund" userId="S::rj_ang_hotmail.com#ext#@devupconforg2.onmicrosoft.com::26be5d94-0eca-47d1-9326-801f809d0b80" providerId="AD" clId="Web-{40529CDA-FFDF-457D-A5A5-629D1A55BDA7}" dt="2021-05-16T14:18:17.504" v="108"/>
          <ac:spMkLst>
            <pc:docMk/>
            <pc:sldMk cId="906238848" sldId="266"/>
            <ac:spMk id="3" creationId="{971E7688-7EC9-4A4C-9073-178E04FFB12B}"/>
          </ac:spMkLst>
        </pc:spChg>
      </pc:sldChg>
      <pc:sldChg chg="addSp">
        <pc:chgData name="Raymund" userId="S::rj_ang_hotmail.com#ext#@devupconforg2.onmicrosoft.com::26be5d94-0eca-47d1-9326-801f809d0b80" providerId="AD" clId="Web-{40529CDA-FFDF-457D-A5A5-629D1A55BDA7}" dt="2021-05-16T14:18:41.364" v="120"/>
        <pc:sldMkLst>
          <pc:docMk/>
          <pc:sldMk cId="1645500170" sldId="267"/>
        </pc:sldMkLst>
        <pc:spChg chg="add">
          <ac:chgData name="Raymund" userId="S::rj_ang_hotmail.com#ext#@devupconforg2.onmicrosoft.com::26be5d94-0eca-47d1-9326-801f809d0b80" providerId="AD" clId="Web-{40529CDA-FFDF-457D-A5A5-629D1A55BDA7}" dt="2021-05-16T14:18:41.364" v="120"/>
          <ac:spMkLst>
            <pc:docMk/>
            <pc:sldMk cId="1645500170" sldId="267"/>
            <ac:spMk id="5" creationId="{4E77A980-3E95-4595-AD17-3C830EAC33C7}"/>
          </ac:spMkLst>
        </pc:spChg>
      </pc:sldChg>
      <pc:sldChg chg="addSp">
        <pc:chgData name="Raymund" userId="S::rj_ang_hotmail.com#ext#@devupconforg2.onmicrosoft.com::26be5d94-0eca-47d1-9326-801f809d0b80" providerId="AD" clId="Web-{40529CDA-FFDF-457D-A5A5-629D1A55BDA7}" dt="2021-05-16T14:18:40.536" v="119"/>
        <pc:sldMkLst>
          <pc:docMk/>
          <pc:sldMk cId="492767718" sldId="269"/>
        </pc:sldMkLst>
        <pc:spChg chg="add">
          <ac:chgData name="Raymund" userId="S::rj_ang_hotmail.com#ext#@devupconforg2.onmicrosoft.com::26be5d94-0eca-47d1-9326-801f809d0b80" providerId="AD" clId="Web-{40529CDA-FFDF-457D-A5A5-629D1A55BDA7}" dt="2021-05-16T14:18:40.536" v="119"/>
          <ac:spMkLst>
            <pc:docMk/>
            <pc:sldMk cId="492767718" sldId="269"/>
            <ac:spMk id="5" creationId="{953A29A6-315E-4CE8-A2CA-168804319A58}"/>
          </ac:spMkLst>
        </pc:spChg>
      </pc:sldChg>
      <pc:sldChg chg="addSp">
        <pc:chgData name="Raymund" userId="S::rj_ang_hotmail.com#ext#@devupconforg2.onmicrosoft.com::26be5d94-0eca-47d1-9326-801f809d0b80" providerId="AD" clId="Web-{40529CDA-FFDF-457D-A5A5-629D1A55BDA7}" dt="2021-05-16T14:18:18.129" v="109"/>
        <pc:sldMkLst>
          <pc:docMk/>
          <pc:sldMk cId="4103158941" sldId="270"/>
        </pc:sldMkLst>
        <pc:spChg chg="add">
          <ac:chgData name="Raymund" userId="S::rj_ang_hotmail.com#ext#@devupconforg2.onmicrosoft.com::26be5d94-0eca-47d1-9326-801f809d0b80" providerId="AD" clId="Web-{40529CDA-FFDF-457D-A5A5-629D1A55BDA7}" dt="2021-05-16T14:18:18.129" v="109"/>
          <ac:spMkLst>
            <pc:docMk/>
            <pc:sldMk cId="4103158941" sldId="270"/>
            <ac:spMk id="3" creationId="{0C2CBEDD-5CAA-4596-92F1-67B8EAEC2235}"/>
          </ac:spMkLst>
        </pc:spChg>
      </pc:sldChg>
      <pc:sldChg chg="addSp">
        <pc:chgData name="Raymund" userId="S::rj_ang_hotmail.com#ext#@devupconforg2.onmicrosoft.com::26be5d94-0eca-47d1-9326-801f809d0b80" providerId="AD" clId="Web-{40529CDA-FFDF-457D-A5A5-629D1A55BDA7}" dt="2021-05-16T14:18:43.348" v="121"/>
        <pc:sldMkLst>
          <pc:docMk/>
          <pc:sldMk cId="1168971635" sldId="271"/>
        </pc:sldMkLst>
        <pc:spChg chg="add">
          <ac:chgData name="Raymund" userId="S::rj_ang_hotmail.com#ext#@devupconforg2.onmicrosoft.com::26be5d94-0eca-47d1-9326-801f809d0b80" providerId="AD" clId="Web-{40529CDA-FFDF-457D-A5A5-629D1A55BDA7}" dt="2021-05-16T14:18:43.348" v="121"/>
          <ac:spMkLst>
            <pc:docMk/>
            <pc:sldMk cId="1168971635" sldId="271"/>
            <ac:spMk id="3" creationId="{0A5C7A71-90A4-4B5C-A9DB-76E831FDD675}"/>
          </ac:spMkLst>
        </pc:spChg>
      </pc:sldChg>
      <pc:sldChg chg="addSp">
        <pc:chgData name="Raymund" userId="S::rj_ang_hotmail.com#ext#@devupconforg2.onmicrosoft.com::26be5d94-0eca-47d1-9326-801f809d0b80" providerId="AD" clId="Web-{40529CDA-FFDF-457D-A5A5-629D1A55BDA7}" dt="2021-05-16T14:18:44.364" v="122"/>
        <pc:sldMkLst>
          <pc:docMk/>
          <pc:sldMk cId="2146672824" sldId="273"/>
        </pc:sldMkLst>
        <pc:spChg chg="add">
          <ac:chgData name="Raymund" userId="S::rj_ang_hotmail.com#ext#@devupconforg2.onmicrosoft.com::26be5d94-0eca-47d1-9326-801f809d0b80" providerId="AD" clId="Web-{40529CDA-FFDF-457D-A5A5-629D1A55BDA7}" dt="2021-05-16T14:18:44.364" v="122"/>
          <ac:spMkLst>
            <pc:docMk/>
            <pc:sldMk cId="2146672824" sldId="273"/>
            <ac:spMk id="3" creationId="{D14CEC65-9C49-484D-8FA4-A3EA0EE78C94}"/>
          </ac:spMkLst>
        </pc:spChg>
      </pc:sldChg>
      <pc:sldChg chg="addSp">
        <pc:chgData name="Raymund" userId="S::rj_ang_hotmail.com#ext#@devupconforg2.onmicrosoft.com::26be5d94-0eca-47d1-9326-801f809d0b80" providerId="AD" clId="Web-{40529CDA-FFDF-457D-A5A5-629D1A55BDA7}" dt="2021-05-16T14:18:45.145" v="123"/>
        <pc:sldMkLst>
          <pc:docMk/>
          <pc:sldMk cId="292500212" sldId="274"/>
        </pc:sldMkLst>
        <pc:spChg chg="add">
          <ac:chgData name="Raymund" userId="S::rj_ang_hotmail.com#ext#@devupconforg2.onmicrosoft.com::26be5d94-0eca-47d1-9326-801f809d0b80" providerId="AD" clId="Web-{40529CDA-FFDF-457D-A5A5-629D1A55BDA7}" dt="2021-05-16T14:18:45.145" v="123"/>
          <ac:spMkLst>
            <pc:docMk/>
            <pc:sldMk cId="292500212" sldId="274"/>
            <ac:spMk id="5" creationId="{34917FE0-87B7-4C87-9A13-87ABF5BE80B7}"/>
          </ac:spMkLst>
        </pc:spChg>
      </pc:sldChg>
      <pc:sldChg chg="addSp">
        <pc:chgData name="Raymund" userId="S::rj_ang_hotmail.com#ext#@devupconforg2.onmicrosoft.com::26be5d94-0eca-47d1-9326-801f809d0b80" providerId="AD" clId="Web-{40529CDA-FFDF-457D-A5A5-629D1A55BDA7}" dt="2021-05-16T14:18:25.957" v="110"/>
        <pc:sldMkLst>
          <pc:docMk/>
          <pc:sldMk cId="672132460" sldId="275"/>
        </pc:sldMkLst>
        <pc:spChg chg="add">
          <ac:chgData name="Raymund" userId="S::rj_ang_hotmail.com#ext#@devupconforg2.onmicrosoft.com::26be5d94-0eca-47d1-9326-801f809d0b80" providerId="AD" clId="Web-{40529CDA-FFDF-457D-A5A5-629D1A55BDA7}" dt="2021-05-16T14:18:25.957" v="110"/>
          <ac:spMkLst>
            <pc:docMk/>
            <pc:sldMk cId="672132460" sldId="275"/>
            <ac:spMk id="5" creationId="{F2B6DE0B-C601-45A3-B89A-031A07481F91}"/>
          </ac:spMkLst>
        </pc:spChg>
      </pc:sldChg>
      <pc:sldChg chg="addSp">
        <pc:chgData name="Raymund" userId="S::rj_ang_hotmail.com#ext#@devupconforg2.onmicrosoft.com::26be5d94-0eca-47d1-9326-801f809d0b80" providerId="AD" clId="Web-{40529CDA-FFDF-457D-A5A5-629D1A55BDA7}" dt="2021-05-16T14:18:39.895" v="118"/>
        <pc:sldMkLst>
          <pc:docMk/>
          <pc:sldMk cId="3351440197" sldId="278"/>
        </pc:sldMkLst>
        <pc:spChg chg="add">
          <ac:chgData name="Raymund" userId="S::rj_ang_hotmail.com#ext#@devupconforg2.onmicrosoft.com::26be5d94-0eca-47d1-9326-801f809d0b80" providerId="AD" clId="Web-{40529CDA-FFDF-457D-A5A5-629D1A55BDA7}" dt="2021-05-16T14:18:39.895" v="118"/>
          <ac:spMkLst>
            <pc:docMk/>
            <pc:sldMk cId="3351440197" sldId="278"/>
            <ac:spMk id="5" creationId="{36A22492-A377-4EF6-9916-6B703FCF033C}"/>
          </ac:spMkLst>
        </pc:spChg>
      </pc:sldChg>
      <pc:sldChg chg="addSp">
        <pc:chgData name="Raymund" userId="S::rj_ang_hotmail.com#ext#@devupconforg2.onmicrosoft.com::26be5d94-0eca-47d1-9326-801f809d0b80" providerId="AD" clId="Web-{40529CDA-FFDF-457D-A5A5-629D1A55BDA7}" dt="2021-05-16T14:18:14.567" v="106"/>
        <pc:sldMkLst>
          <pc:docMk/>
          <pc:sldMk cId="134103555" sldId="285"/>
        </pc:sldMkLst>
        <pc:spChg chg="add">
          <ac:chgData name="Raymund" userId="S::rj_ang_hotmail.com#ext#@devupconforg2.onmicrosoft.com::26be5d94-0eca-47d1-9326-801f809d0b80" providerId="AD" clId="Web-{40529CDA-FFDF-457D-A5A5-629D1A55BDA7}" dt="2021-05-16T14:18:14.567" v="106"/>
          <ac:spMkLst>
            <pc:docMk/>
            <pc:sldMk cId="134103555" sldId="285"/>
            <ac:spMk id="2" creationId="{8C019735-D8E8-4A21-B7E6-DC7D06B2B11F}"/>
          </ac:spMkLst>
        </pc:spChg>
      </pc:sldChg>
      <pc:sldChg chg="addSp">
        <pc:chgData name="Raymund" userId="S::rj_ang_hotmail.com#ext#@devupconforg2.onmicrosoft.com::26be5d94-0eca-47d1-9326-801f809d0b80" providerId="AD" clId="Web-{40529CDA-FFDF-457D-A5A5-629D1A55BDA7}" dt="2021-05-16T14:18:16.207" v="107"/>
        <pc:sldMkLst>
          <pc:docMk/>
          <pc:sldMk cId="2821982339" sldId="286"/>
        </pc:sldMkLst>
        <pc:spChg chg="add">
          <ac:chgData name="Raymund" userId="S::rj_ang_hotmail.com#ext#@devupconforg2.onmicrosoft.com::26be5d94-0eca-47d1-9326-801f809d0b80" providerId="AD" clId="Web-{40529CDA-FFDF-457D-A5A5-629D1A55BDA7}" dt="2021-05-16T14:18:16.207" v="107"/>
          <ac:spMkLst>
            <pc:docMk/>
            <pc:sldMk cId="2821982339" sldId="286"/>
            <ac:spMk id="2" creationId="{B1BCA54A-1EAD-47F9-A9D9-C0A283BB511C}"/>
          </ac:spMkLst>
        </pc:spChg>
      </pc:sldChg>
      <pc:sldChg chg="addSp">
        <pc:chgData name="Raymund" userId="S::rj_ang_hotmail.com#ext#@devupconforg2.onmicrosoft.com::26be5d94-0eca-47d1-9326-801f809d0b80" providerId="AD" clId="Web-{40529CDA-FFDF-457D-A5A5-629D1A55BDA7}" dt="2021-05-16T14:17:58.566" v="95"/>
        <pc:sldMkLst>
          <pc:docMk/>
          <pc:sldMk cId="3835242209" sldId="287"/>
        </pc:sldMkLst>
        <pc:spChg chg="add">
          <ac:chgData name="Raymund" userId="S::rj_ang_hotmail.com#ext#@devupconforg2.onmicrosoft.com::26be5d94-0eca-47d1-9326-801f809d0b80" providerId="AD" clId="Web-{40529CDA-FFDF-457D-A5A5-629D1A55BDA7}" dt="2021-05-16T14:17:58.566" v="95"/>
          <ac:spMkLst>
            <pc:docMk/>
            <pc:sldMk cId="3835242209" sldId="287"/>
            <ac:spMk id="3" creationId="{03B67210-E128-4D86-BFB1-911507A2A51E}"/>
          </ac:spMkLst>
        </pc:spChg>
      </pc:sldChg>
      <pc:sldChg chg="addSp">
        <pc:chgData name="Raymund" userId="S::rj_ang_hotmail.com#ext#@devupconforg2.onmicrosoft.com::26be5d94-0eca-47d1-9326-801f809d0b80" providerId="AD" clId="Web-{40529CDA-FFDF-457D-A5A5-629D1A55BDA7}" dt="2021-05-16T14:18:05.801" v="99"/>
        <pc:sldMkLst>
          <pc:docMk/>
          <pc:sldMk cId="2386291292" sldId="288"/>
        </pc:sldMkLst>
        <pc:spChg chg="add">
          <ac:chgData name="Raymund" userId="S::rj_ang_hotmail.com#ext#@devupconforg2.onmicrosoft.com::26be5d94-0eca-47d1-9326-801f809d0b80" providerId="AD" clId="Web-{40529CDA-FFDF-457D-A5A5-629D1A55BDA7}" dt="2021-05-16T14:18:05.801" v="99"/>
          <ac:spMkLst>
            <pc:docMk/>
            <pc:sldMk cId="2386291292" sldId="288"/>
            <ac:spMk id="2" creationId="{8883AC67-4FB9-46E1-926B-E299C570C172}"/>
          </ac:spMkLst>
        </pc:spChg>
      </pc:sldChg>
      <pc:sldChg chg="addSp">
        <pc:chgData name="Raymund" userId="S::rj_ang_hotmail.com#ext#@devupconforg2.onmicrosoft.com::26be5d94-0eca-47d1-9326-801f809d0b80" providerId="AD" clId="Web-{40529CDA-FFDF-457D-A5A5-629D1A55BDA7}" dt="2021-05-16T14:18:02.176" v="97"/>
        <pc:sldMkLst>
          <pc:docMk/>
          <pc:sldMk cId="1073049514" sldId="10649"/>
        </pc:sldMkLst>
        <pc:spChg chg="add">
          <ac:chgData name="Raymund" userId="S::rj_ang_hotmail.com#ext#@devupconforg2.onmicrosoft.com::26be5d94-0eca-47d1-9326-801f809d0b80" providerId="AD" clId="Web-{40529CDA-FFDF-457D-A5A5-629D1A55BDA7}" dt="2021-05-16T14:18:02.176" v="97"/>
          <ac:spMkLst>
            <pc:docMk/>
            <pc:sldMk cId="1073049514" sldId="10649"/>
            <ac:spMk id="2" creationId="{05872461-FF59-43CF-93FB-1777DB46C440}"/>
          </ac:spMkLst>
        </pc:spChg>
      </pc:sldChg>
      <pc:sldChg chg="addSp">
        <pc:chgData name="Raymund" userId="S::rj_ang_hotmail.com#ext#@devupconforg2.onmicrosoft.com::26be5d94-0eca-47d1-9326-801f809d0b80" providerId="AD" clId="Web-{40529CDA-FFDF-457D-A5A5-629D1A55BDA7}" dt="2021-05-16T14:18:12.285" v="105"/>
        <pc:sldMkLst>
          <pc:docMk/>
          <pc:sldMk cId="1500893782" sldId="10650"/>
        </pc:sldMkLst>
        <pc:spChg chg="add">
          <ac:chgData name="Raymund" userId="S::rj_ang_hotmail.com#ext#@devupconforg2.onmicrosoft.com::26be5d94-0eca-47d1-9326-801f809d0b80" providerId="AD" clId="Web-{40529CDA-FFDF-457D-A5A5-629D1A55BDA7}" dt="2021-05-16T14:18:12.285" v="105"/>
          <ac:spMkLst>
            <pc:docMk/>
            <pc:sldMk cId="1500893782" sldId="10650"/>
            <ac:spMk id="3" creationId="{C3F62D0D-D531-4E10-9F6F-659A2D1B0831}"/>
          </ac:spMkLst>
        </pc:spChg>
      </pc:sldChg>
      <pc:sldChg chg="addSp delSp modSp">
        <pc:chgData name="Raymund" userId="S::rj_ang_hotmail.com#ext#@devupconforg2.onmicrosoft.com::26be5d94-0eca-47d1-9326-801f809d0b80" providerId="AD" clId="Web-{40529CDA-FFDF-457D-A5A5-629D1A55BDA7}" dt="2021-05-16T14:17:30.144" v="84" actId="1076"/>
        <pc:sldMkLst>
          <pc:docMk/>
          <pc:sldMk cId="35695119" sldId="10651"/>
        </pc:sldMkLst>
        <pc:spChg chg="add del mod">
          <ac:chgData name="Raymund" userId="S::rj_ang_hotmail.com#ext#@devupconforg2.onmicrosoft.com::26be5d94-0eca-47d1-9326-801f809d0b80" providerId="AD" clId="Web-{40529CDA-FFDF-457D-A5A5-629D1A55BDA7}" dt="2021-05-16T14:15:10.156" v="70"/>
          <ac:spMkLst>
            <pc:docMk/>
            <pc:sldMk cId="35695119" sldId="10651"/>
            <ac:spMk id="2" creationId="{EDFAB54A-80AA-4BEF-B5D5-E3501B08F3EA}"/>
          </ac:spMkLst>
        </pc:spChg>
        <pc:spChg chg="add mod">
          <ac:chgData name="Raymund" userId="S::rj_ang_hotmail.com#ext#@devupconforg2.onmicrosoft.com::26be5d94-0eca-47d1-9326-801f809d0b80" providerId="AD" clId="Web-{40529CDA-FFDF-457D-A5A5-629D1A55BDA7}" dt="2021-05-16T14:17:30.144" v="84" actId="1076"/>
          <ac:spMkLst>
            <pc:docMk/>
            <pc:sldMk cId="35695119" sldId="10651"/>
            <ac:spMk id="3" creationId="{506BA6EB-6ABE-4D66-9A40-4B680D35682A}"/>
          </ac:spMkLst>
        </pc:spChg>
      </pc:sldChg>
      <pc:sldChg chg="addSp delSp modSp">
        <pc:chgData name="Raymund" userId="S::rj_ang_hotmail.com#ext#@devupconforg2.onmicrosoft.com::26be5d94-0eca-47d1-9326-801f809d0b80" providerId="AD" clId="Web-{40529CDA-FFDF-457D-A5A5-629D1A55BDA7}" dt="2021-05-16T14:19:00.708" v="124" actId="1076"/>
        <pc:sldMkLst>
          <pc:docMk/>
          <pc:sldMk cId="396148812" sldId="10652"/>
        </pc:sldMkLst>
        <pc:spChg chg="add del">
          <ac:chgData name="Raymund" userId="S::rj_ang_hotmail.com#ext#@devupconforg2.onmicrosoft.com::26be5d94-0eca-47d1-9326-801f809d0b80" providerId="AD" clId="Web-{40529CDA-FFDF-457D-A5A5-629D1A55BDA7}" dt="2021-05-16T14:15:18.250" v="71"/>
          <ac:spMkLst>
            <pc:docMk/>
            <pc:sldMk cId="396148812" sldId="10652"/>
            <ac:spMk id="2" creationId="{50FEB63E-BAE3-4A69-9032-AECC806DD975}"/>
          </ac:spMkLst>
        </pc:spChg>
        <pc:spChg chg="add">
          <ac:chgData name="Raymund" userId="S::rj_ang_hotmail.com#ext#@devupconforg2.onmicrosoft.com::26be5d94-0eca-47d1-9326-801f809d0b80" providerId="AD" clId="Web-{40529CDA-FFDF-457D-A5A5-629D1A55BDA7}" dt="2021-05-16T14:17:31.925" v="85"/>
          <ac:spMkLst>
            <pc:docMk/>
            <pc:sldMk cId="396148812" sldId="10652"/>
            <ac:spMk id="4" creationId="{9E244EE3-2FB5-47BE-A8A9-C173CE70D011}"/>
          </ac:spMkLst>
        </pc:spChg>
        <pc:spChg chg="mod">
          <ac:chgData name="Raymund" userId="S::rj_ang_hotmail.com#ext#@devupconforg2.onmicrosoft.com::26be5d94-0eca-47d1-9326-801f809d0b80" providerId="AD" clId="Web-{40529CDA-FFDF-457D-A5A5-629D1A55BDA7}" dt="2021-05-16T14:07:42.504" v="32" actId="20577"/>
          <ac:spMkLst>
            <pc:docMk/>
            <pc:sldMk cId="396148812" sldId="10652"/>
            <ac:spMk id="6" creationId="{DE6E763D-B8F7-2A49-BBF8-233F2B25F2CD}"/>
          </ac:spMkLst>
        </pc:spChg>
        <pc:picChg chg="mod">
          <ac:chgData name="Raymund" userId="S::rj_ang_hotmail.com#ext#@devupconforg2.onmicrosoft.com::26be5d94-0eca-47d1-9326-801f809d0b80" providerId="AD" clId="Web-{40529CDA-FFDF-457D-A5A5-629D1A55BDA7}" dt="2021-05-16T14:19:00.708" v="124" actId="1076"/>
          <ac:picMkLst>
            <pc:docMk/>
            <pc:sldMk cId="396148812" sldId="10652"/>
            <ac:picMk id="16" creationId="{523CAB1D-972E-F640-8501-799DCB3EBB65}"/>
          </ac:picMkLst>
        </pc:picChg>
      </pc:sldChg>
      <pc:sldChg chg="addSp delSp">
        <pc:chgData name="Raymund" userId="S::rj_ang_hotmail.com#ext#@devupconforg2.onmicrosoft.com::26be5d94-0eca-47d1-9326-801f809d0b80" providerId="AD" clId="Web-{40529CDA-FFDF-457D-A5A5-629D1A55BDA7}" dt="2021-05-16T14:17:36.081" v="86"/>
        <pc:sldMkLst>
          <pc:docMk/>
          <pc:sldMk cId="1087778061" sldId="10653"/>
        </pc:sldMkLst>
        <pc:spChg chg="add del">
          <ac:chgData name="Raymund" userId="S::rj_ang_hotmail.com#ext#@devupconforg2.onmicrosoft.com::26be5d94-0eca-47d1-9326-801f809d0b80" providerId="AD" clId="Web-{40529CDA-FFDF-457D-A5A5-629D1A55BDA7}" dt="2021-05-16T14:15:22.891" v="72"/>
          <ac:spMkLst>
            <pc:docMk/>
            <pc:sldMk cId="1087778061" sldId="10653"/>
            <ac:spMk id="2" creationId="{77F6552A-ABC9-4A02-9704-7B0C7D9FE23F}"/>
          </ac:spMkLst>
        </pc:spChg>
        <pc:spChg chg="add">
          <ac:chgData name="Raymund" userId="S::rj_ang_hotmail.com#ext#@devupconforg2.onmicrosoft.com::26be5d94-0eca-47d1-9326-801f809d0b80" providerId="AD" clId="Web-{40529CDA-FFDF-457D-A5A5-629D1A55BDA7}" dt="2021-05-16T14:17:36.081" v="86"/>
          <ac:spMkLst>
            <pc:docMk/>
            <pc:sldMk cId="1087778061" sldId="10653"/>
            <ac:spMk id="3" creationId="{E6E39807-C319-42B4-B916-8490E508A6E1}"/>
          </ac:spMkLst>
        </pc:spChg>
      </pc:sldChg>
      <pc:sldChg chg="addSp delSp modSp">
        <pc:chgData name="Raymund" userId="S::rj_ang_hotmail.com#ext#@devupconforg2.onmicrosoft.com::26be5d94-0eca-47d1-9326-801f809d0b80" providerId="AD" clId="Web-{40529CDA-FFDF-457D-A5A5-629D1A55BDA7}" dt="2021-05-16T14:19:55.412" v="131" actId="1076"/>
        <pc:sldMkLst>
          <pc:docMk/>
          <pc:sldMk cId="1600235443" sldId="10654"/>
        </pc:sldMkLst>
        <pc:spChg chg="add del">
          <ac:chgData name="Raymund" userId="S::rj_ang_hotmail.com#ext#@devupconforg2.onmicrosoft.com::26be5d94-0eca-47d1-9326-801f809d0b80" providerId="AD" clId="Web-{40529CDA-FFDF-457D-A5A5-629D1A55BDA7}" dt="2021-05-16T14:15:48.282" v="76"/>
          <ac:spMkLst>
            <pc:docMk/>
            <pc:sldMk cId="1600235443" sldId="10654"/>
            <ac:spMk id="2" creationId="{AF5B93E5-8A7E-4165-A9C3-A74408C5C272}"/>
          </ac:spMkLst>
        </pc:spChg>
        <pc:spChg chg="add">
          <ac:chgData name="Raymund" userId="S::rj_ang_hotmail.com#ext#@devupconforg2.onmicrosoft.com::26be5d94-0eca-47d1-9326-801f809d0b80" providerId="AD" clId="Web-{40529CDA-FFDF-457D-A5A5-629D1A55BDA7}" dt="2021-05-16T14:17:45.847" v="90"/>
          <ac:spMkLst>
            <pc:docMk/>
            <pc:sldMk cId="1600235443" sldId="10654"/>
            <ac:spMk id="3" creationId="{09A0BEE6-2E9A-4CC8-8264-7D6EC0A8D11F}"/>
          </ac:spMkLst>
        </pc:spChg>
        <pc:picChg chg="mod">
          <ac:chgData name="Raymund" userId="S::rj_ang_hotmail.com#ext#@devupconforg2.onmicrosoft.com::26be5d94-0eca-47d1-9326-801f809d0b80" providerId="AD" clId="Web-{40529CDA-FFDF-457D-A5A5-629D1A55BDA7}" dt="2021-05-16T14:19:55.412" v="131" actId="1076"/>
          <ac:picMkLst>
            <pc:docMk/>
            <pc:sldMk cId="1600235443" sldId="10654"/>
            <ac:picMk id="14" creationId="{7BDC5983-59D6-214D-A1B2-09088EF63CB9}"/>
          </ac:picMkLst>
        </pc:picChg>
        <pc:picChg chg="mod">
          <ac:chgData name="Raymund" userId="S::rj_ang_hotmail.com#ext#@devupconforg2.onmicrosoft.com::26be5d94-0eca-47d1-9326-801f809d0b80" providerId="AD" clId="Web-{40529CDA-FFDF-457D-A5A5-629D1A55BDA7}" dt="2021-05-16T14:19:39.771" v="127" actId="1076"/>
          <ac:picMkLst>
            <pc:docMk/>
            <pc:sldMk cId="1600235443" sldId="10654"/>
            <ac:picMk id="15" creationId="{3DB67B03-BE4E-3740-9138-ADE237063772}"/>
          </ac:picMkLst>
        </pc:picChg>
        <pc:picChg chg="mod">
          <ac:chgData name="Raymund" userId="S::rj_ang_hotmail.com#ext#@devupconforg2.onmicrosoft.com::26be5d94-0eca-47d1-9326-801f809d0b80" providerId="AD" clId="Web-{40529CDA-FFDF-457D-A5A5-629D1A55BDA7}" dt="2021-05-16T14:19:51.944" v="130" actId="1076"/>
          <ac:picMkLst>
            <pc:docMk/>
            <pc:sldMk cId="1600235443" sldId="10654"/>
            <ac:picMk id="16" creationId="{394D6577-2C18-184F-AB82-1E873F6AA19B}"/>
          </ac:picMkLst>
        </pc:picChg>
        <pc:picChg chg="mod">
          <ac:chgData name="Raymund" userId="S::rj_ang_hotmail.com#ext#@devupconforg2.onmicrosoft.com::26be5d94-0eca-47d1-9326-801f809d0b80" providerId="AD" clId="Web-{40529CDA-FFDF-457D-A5A5-629D1A55BDA7}" dt="2021-05-16T14:19:47.944" v="129" actId="1076"/>
          <ac:picMkLst>
            <pc:docMk/>
            <pc:sldMk cId="1600235443" sldId="10654"/>
            <ac:picMk id="17" creationId="{CABF0CC9-FF80-6A4E-8360-3B4F7677A6F9}"/>
          </ac:picMkLst>
        </pc:picChg>
      </pc:sldChg>
      <pc:sldChg chg="addSp delSp">
        <pc:chgData name="Raymund" userId="S::rj_ang_hotmail.com#ext#@devupconforg2.onmicrosoft.com::26be5d94-0eca-47d1-9326-801f809d0b80" providerId="AD" clId="Web-{40529CDA-FFDF-457D-A5A5-629D1A55BDA7}" dt="2021-05-16T14:17:37.644" v="87"/>
        <pc:sldMkLst>
          <pc:docMk/>
          <pc:sldMk cId="1928849786" sldId="10655"/>
        </pc:sldMkLst>
        <pc:spChg chg="add del">
          <ac:chgData name="Raymund" userId="S::rj_ang_hotmail.com#ext#@devupconforg2.onmicrosoft.com::26be5d94-0eca-47d1-9326-801f809d0b80" providerId="AD" clId="Web-{40529CDA-FFDF-457D-A5A5-629D1A55BDA7}" dt="2021-05-16T14:15:30.891" v="73"/>
          <ac:spMkLst>
            <pc:docMk/>
            <pc:sldMk cId="1928849786" sldId="10655"/>
            <ac:spMk id="2" creationId="{CFD4BBB8-584D-4AA8-9AC8-2D66533B27A9}"/>
          </ac:spMkLst>
        </pc:spChg>
        <pc:spChg chg="add">
          <ac:chgData name="Raymund" userId="S::rj_ang_hotmail.com#ext#@devupconforg2.onmicrosoft.com::26be5d94-0eca-47d1-9326-801f809d0b80" providerId="AD" clId="Web-{40529CDA-FFDF-457D-A5A5-629D1A55BDA7}" dt="2021-05-16T14:17:37.644" v="87"/>
          <ac:spMkLst>
            <pc:docMk/>
            <pc:sldMk cId="1928849786" sldId="10655"/>
            <ac:spMk id="3" creationId="{A6B62DDE-19EA-47CE-99EE-A372C7E69631}"/>
          </ac:spMkLst>
        </pc:spChg>
      </pc:sldChg>
      <pc:sldChg chg="addSp delSp modSp">
        <pc:chgData name="Raymund" userId="S::rj_ang_hotmail.com#ext#@devupconforg2.onmicrosoft.com::26be5d94-0eca-47d1-9326-801f809d0b80" providerId="AD" clId="Web-{40529CDA-FFDF-457D-A5A5-629D1A55BDA7}" dt="2021-05-16T14:19:29.990" v="125" actId="1076"/>
        <pc:sldMkLst>
          <pc:docMk/>
          <pc:sldMk cId="1652790760" sldId="10656"/>
        </pc:sldMkLst>
        <pc:spChg chg="add del">
          <ac:chgData name="Raymund" userId="S::rj_ang_hotmail.com#ext#@devupconforg2.onmicrosoft.com::26be5d94-0eca-47d1-9326-801f809d0b80" providerId="AD" clId="Web-{40529CDA-FFDF-457D-A5A5-629D1A55BDA7}" dt="2021-05-16T14:15:44.110" v="75"/>
          <ac:spMkLst>
            <pc:docMk/>
            <pc:sldMk cId="1652790760" sldId="10656"/>
            <ac:spMk id="2" creationId="{35D2967C-B8E4-433C-8391-C94CFCF97303}"/>
          </ac:spMkLst>
        </pc:spChg>
        <pc:spChg chg="add">
          <ac:chgData name="Raymund" userId="S::rj_ang_hotmail.com#ext#@devupconforg2.onmicrosoft.com::26be5d94-0eca-47d1-9326-801f809d0b80" providerId="AD" clId="Web-{40529CDA-FFDF-457D-A5A5-629D1A55BDA7}" dt="2021-05-16T14:17:43.863" v="89"/>
          <ac:spMkLst>
            <pc:docMk/>
            <pc:sldMk cId="1652790760" sldId="10656"/>
            <ac:spMk id="7" creationId="{27778644-0BA0-483C-81E0-55C7379B34F8}"/>
          </ac:spMkLst>
        </pc:spChg>
        <pc:picChg chg="mod">
          <ac:chgData name="Raymund" userId="S::rj_ang_hotmail.com#ext#@devupconforg2.onmicrosoft.com::26be5d94-0eca-47d1-9326-801f809d0b80" providerId="AD" clId="Web-{40529CDA-FFDF-457D-A5A5-629D1A55BDA7}" dt="2021-05-16T14:19:29.990" v="125" actId="1076"/>
          <ac:picMkLst>
            <pc:docMk/>
            <pc:sldMk cId="1652790760" sldId="10656"/>
            <ac:picMk id="5" creationId="{C536A9AE-776A-084C-AF94-9FB52C31475C}"/>
          </ac:picMkLst>
        </pc:picChg>
      </pc:sldChg>
      <pc:sldChg chg="addSp delSp modSp">
        <pc:chgData name="Raymund" userId="S::rj_ang_hotmail.com#ext#@devupconforg2.onmicrosoft.com::26be5d94-0eca-47d1-9326-801f809d0b80" providerId="AD" clId="Web-{40529CDA-FFDF-457D-A5A5-629D1A55BDA7}" dt="2021-05-16T14:17:53.472" v="94"/>
        <pc:sldMkLst>
          <pc:docMk/>
          <pc:sldMk cId="1583678670" sldId="10658"/>
        </pc:sldMkLst>
        <pc:spChg chg="add del">
          <ac:chgData name="Raymund" userId="S::rj_ang_hotmail.com#ext#@devupconforg2.onmicrosoft.com::26be5d94-0eca-47d1-9326-801f809d0b80" providerId="AD" clId="Web-{40529CDA-FFDF-457D-A5A5-629D1A55BDA7}" dt="2021-05-16T14:16:09.142" v="80"/>
          <ac:spMkLst>
            <pc:docMk/>
            <pc:sldMk cId="1583678670" sldId="10658"/>
            <ac:spMk id="2" creationId="{3DB91B98-5316-4D8E-B731-22E1D5D1DE5B}"/>
          </ac:spMkLst>
        </pc:spChg>
        <pc:spChg chg="add">
          <ac:chgData name="Raymund" userId="S::rj_ang_hotmail.com#ext#@devupconforg2.onmicrosoft.com::26be5d94-0eca-47d1-9326-801f809d0b80" providerId="AD" clId="Web-{40529CDA-FFDF-457D-A5A5-629D1A55BDA7}" dt="2021-05-16T14:17:53.472" v="94"/>
          <ac:spMkLst>
            <pc:docMk/>
            <pc:sldMk cId="1583678670" sldId="10658"/>
            <ac:spMk id="3" creationId="{B4C815CD-C251-4007-8BC2-29DAFF6E1192}"/>
          </ac:spMkLst>
        </pc:spChg>
        <pc:spChg chg="mod">
          <ac:chgData name="Raymund" userId="S::rj_ang_hotmail.com#ext#@devupconforg2.onmicrosoft.com::26be5d94-0eca-47d1-9326-801f809d0b80" providerId="AD" clId="Web-{40529CDA-FFDF-457D-A5A5-629D1A55BDA7}" dt="2021-05-16T14:11:30.165" v="60" actId="14100"/>
          <ac:spMkLst>
            <pc:docMk/>
            <pc:sldMk cId="1583678670" sldId="10658"/>
            <ac:spMk id="25" creationId="{56EB8AF8-70B4-6845-8125-CDC5D4C4E014}"/>
          </ac:spMkLst>
        </pc:spChg>
      </pc:sldChg>
      <pc:sldChg chg="addSp">
        <pc:chgData name="Raymund" userId="S::rj_ang_hotmail.com#ext#@devupconforg2.onmicrosoft.com::26be5d94-0eca-47d1-9326-801f809d0b80" providerId="AD" clId="Web-{40529CDA-FFDF-457D-A5A5-629D1A55BDA7}" dt="2021-05-16T14:18:00.410" v="96"/>
        <pc:sldMkLst>
          <pc:docMk/>
          <pc:sldMk cId="469180864" sldId="10659"/>
        </pc:sldMkLst>
        <pc:spChg chg="add">
          <ac:chgData name="Raymund" userId="S::rj_ang_hotmail.com#ext#@devupconforg2.onmicrosoft.com::26be5d94-0eca-47d1-9326-801f809d0b80" providerId="AD" clId="Web-{40529CDA-FFDF-457D-A5A5-629D1A55BDA7}" dt="2021-05-16T14:18:00.410" v="96"/>
          <ac:spMkLst>
            <pc:docMk/>
            <pc:sldMk cId="469180864" sldId="10659"/>
            <ac:spMk id="3" creationId="{EB0AEB31-8059-4479-A684-8DDF18FB0DBC}"/>
          </ac:spMkLst>
        </pc:spChg>
      </pc:sldChg>
      <pc:sldChg chg="addSp">
        <pc:chgData name="Raymund" userId="S::rj_ang_hotmail.com#ext#@devupconforg2.onmicrosoft.com::26be5d94-0eca-47d1-9326-801f809d0b80" providerId="AD" clId="Web-{40529CDA-FFDF-457D-A5A5-629D1A55BDA7}" dt="2021-05-16T14:18:03.988" v="98"/>
        <pc:sldMkLst>
          <pc:docMk/>
          <pc:sldMk cId="412167658" sldId="10660"/>
        </pc:sldMkLst>
        <pc:spChg chg="add">
          <ac:chgData name="Raymund" userId="S::rj_ang_hotmail.com#ext#@devupconforg2.onmicrosoft.com::26be5d94-0eca-47d1-9326-801f809d0b80" providerId="AD" clId="Web-{40529CDA-FFDF-457D-A5A5-629D1A55BDA7}" dt="2021-05-16T14:18:03.988" v="98"/>
          <ac:spMkLst>
            <pc:docMk/>
            <pc:sldMk cId="412167658" sldId="10660"/>
            <ac:spMk id="2" creationId="{5CB007B8-9332-430F-B46D-0D96F7DFDE21}"/>
          </ac:spMkLst>
        </pc:spChg>
      </pc:sldChg>
      <pc:sldChg chg="addSp delSp modSp">
        <pc:chgData name="Raymund" userId="S::rj_ang_hotmail.com#ext#@devupconforg2.onmicrosoft.com::26be5d94-0eca-47d1-9326-801f809d0b80" providerId="AD" clId="Web-{40529CDA-FFDF-457D-A5A5-629D1A55BDA7}" dt="2021-05-16T14:17:49.378" v="92"/>
        <pc:sldMkLst>
          <pc:docMk/>
          <pc:sldMk cId="3270256372" sldId="10661"/>
        </pc:sldMkLst>
        <pc:spChg chg="add del mod">
          <ac:chgData name="Raymund" userId="S::rj_ang_hotmail.com#ext#@devupconforg2.onmicrosoft.com::26be5d94-0eca-47d1-9326-801f809d0b80" providerId="AD" clId="Web-{40529CDA-FFDF-457D-A5A5-629D1A55BDA7}" dt="2021-05-16T14:15:59.876" v="78"/>
          <ac:spMkLst>
            <pc:docMk/>
            <pc:sldMk cId="3270256372" sldId="10661"/>
            <ac:spMk id="3" creationId="{F7BF3406-26BF-4594-BA1D-04D83F947816}"/>
          </ac:spMkLst>
        </pc:spChg>
        <pc:spChg chg="add">
          <ac:chgData name="Raymund" userId="S::rj_ang_hotmail.com#ext#@devupconforg2.onmicrosoft.com::26be5d94-0eca-47d1-9326-801f809d0b80" providerId="AD" clId="Web-{40529CDA-FFDF-457D-A5A5-629D1A55BDA7}" dt="2021-05-16T14:17:49.378" v="92"/>
          <ac:spMkLst>
            <pc:docMk/>
            <pc:sldMk cId="3270256372" sldId="10661"/>
            <ac:spMk id="4" creationId="{5B9738ED-8E2D-4AB4-9A3C-ABC15E72948C}"/>
          </ac:spMkLst>
        </pc:spChg>
      </pc:sldChg>
      <pc:sldChg chg="addSp">
        <pc:chgData name="Raymund" userId="S::rj_ang_hotmail.com#ext#@devupconforg2.onmicrosoft.com::26be5d94-0eca-47d1-9326-801f809d0b80" providerId="AD" clId="Web-{40529CDA-FFDF-457D-A5A5-629D1A55BDA7}" dt="2021-05-16T14:18:11.551" v="104"/>
        <pc:sldMkLst>
          <pc:docMk/>
          <pc:sldMk cId="3769415331" sldId="10662"/>
        </pc:sldMkLst>
        <pc:spChg chg="add">
          <ac:chgData name="Raymund" userId="S::rj_ang_hotmail.com#ext#@devupconforg2.onmicrosoft.com::26be5d94-0eca-47d1-9326-801f809d0b80" providerId="AD" clId="Web-{40529CDA-FFDF-457D-A5A5-629D1A55BDA7}" dt="2021-05-16T14:18:11.551" v="104"/>
          <ac:spMkLst>
            <pc:docMk/>
            <pc:sldMk cId="3769415331" sldId="10662"/>
            <ac:spMk id="3" creationId="{063AD829-1E2D-4FC4-8EDB-C1C70AED401F}"/>
          </ac:spMkLst>
        </pc:spChg>
      </pc:sldChg>
      <pc:sldChg chg="addSp modSp">
        <pc:chgData name="Raymund" userId="S::rj_ang_hotmail.com#ext#@devupconforg2.onmicrosoft.com::26be5d94-0eca-47d1-9326-801f809d0b80" providerId="AD" clId="Web-{40529CDA-FFDF-457D-A5A5-629D1A55BDA7}" dt="2021-05-16T14:20:29.694" v="134" actId="1076"/>
        <pc:sldMkLst>
          <pc:docMk/>
          <pc:sldMk cId="233801951" sldId="10663"/>
        </pc:sldMkLst>
        <pc:spChg chg="add">
          <ac:chgData name="Raymund" userId="S::rj_ang_hotmail.com#ext#@devupconforg2.onmicrosoft.com::26be5d94-0eca-47d1-9326-801f809d0b80" providerId="AD" clId="Web-{40529CDA-FFDF-457D-A5A5-629D1A55BDA7}" dt="2021-05-16T14:18:08.473" v="102"/>
          <ac:spMkLst>
            <pc:docMk/>
            <pc:sldMk cId="233801951" sldId="10663"/>
            <ac:spMk id="3" creationId="{DF9ADFAC-774E-4D7D-A0AA-B279547740A9}"/>
          </ac:spMkLst>
        </pc:spChg>
        <pc:picChg chg="mod">
          <ac:chgData name="Raymund" userId="S::rj_ang_hotmail.com#ext#@devupconforg2.onmicrosoft.com::26be5d94-0eca-47d1-9326-801f809d0b80" providerId="AD" clId="Web-{40529CDA-FFDF-457D-A5A5-629D1A55BDA7}" dt="2021-05-16T14:20:29.694" v="134" actId="1076"/>
          <ac:picMkLst>
            <pc:docMk/>
            <pc:sldMk cId="233801951" sldId="10663"/>
            <ac:picMk id="5" creationId="{17BB2B81-DAFB-48ED-BE12-19970C539212}"/>
          </ac:picMkLst>
        </pc:picChg>
        <pc:picChg chg="mod">
          <ac:chgData name="Raymund" userId="S::rj_ang_hotmail.com#ext#@devupconforg2.onmicrosoft.com::26be5d94-0eca-47d1-9326-801f809d0b80" providerId="AD" clId="Web-{40529CDA-FFDF-457D-A5A5-629D1A55BDA7}" dt="2021-05-16T14:20:22.007" v="132" actId="1076"/>
          <ac:picMkLst>
            <pc:docMk/>
            <pc:sldMk cId="233801951" sldId="10663"/>
            <ac:picMk id="6" creationId="{D14BD7F1-02C6-4824-B232-41D7460B2226}"/>
          </ac:picMkLst>
        </pc:picChg>
      </pc:sldChg>
      <pc:sldChg chg="addSp">
        <pc:chgData name="Raymund" userId="S::rj_ang_hotmail.com#ext#@devupconforg2.onmicrosoft.com::26be5d94-0eca-47d1-9326-801f809d0b80" providerId="AD" clId="Web-{40529CDA-FFDF-457D-A5A5-629D1A55BDA7}" dt="2021-05-16T14:18:10.551" v="103"/>
        <pc:sldMkLst>
          <pc:docMk/>
          <pc:sldMk cId="448452189" sldId="10664"/>
        </pc:sldMkLst>
        <pc:spChg chg="add">
          <ac:chgData name="Raymund" userId="S::rj_ang_hotmail.com#ext#@devupconforg2.onmicrosoft.com::26be5d94-0eca-47d1-9326-801f809d0b80" providerId="AD" clId="Web-{40529CDA-FFDF-457D-A5A5-629D1A55BDA7}" dt="2021-05-16T14:18:10.551" v="103"/>
          <ac:spMkLst>
            <pc:docMk/>
            <pc:sldMk cId="448452189" sldId="10664"/>
            <ac:spMk id="4" creationId="{514CD7CC-2F8B-49C0-B1EE-58CEA7EDFC76}"/>
          </ac:spMkLst>
        </pc:spChg>
      </pc:sldChg>
      <pc:sldChg chg="addSp">
        <pc:chgData name="Raymund" userId="S::rj_ang_hotmail.com#ext#@devupconforg2.onmicrosoft.com::26be5d94-0eca-47d1-9326-801f809d0b80" providerId="AD" clId="Web-{40529CDA-FFDF-457D-A5A5-629D1A55BDA7}" dt="2021-05-16T14:18:07.254" v="101"/>
        <pc:sldMkLst>
          <pc:docMk/>
          <pc:sldMk cId="123197669" sldId="10665"/>
        </pc:sldMkLst>
        <pc:spChg chg="add">
          <ac:chgData name="Raymund" userId="S::rj_ang_hotmail.com#ext#@devupconforg2.onmicrosoft.com::26be5d94-0eca-47d1-9326-801f809d0b80" providerId="AD" clId="Web-{40529CDA-FFDF-457D-A5A5-629D1A55BDA7}" dt="2021-05-16T14:18:07.254" v="101"/>
          <ac:spMkLst>
            <pc:docMk/>
            <pc:sldMk cId="123197669" sldId="10665"/>
            <ac:spMk id="3" creationId="{16CC5224-E7F0-47A7-B3F0-EB8854DD4853}"/>
          </ac:spMkLst>
        </pc:spChg>
      </pc:sldChg>
      <pc:sldChg chg="addSp">
        <pc:chgData name="Raymund" userId="S::rj_ang_hotmail.com#ext#@devupconforg2.onmicrosoft.com::26be5d94-0eca-47d1-9326-801f809d0b80" providerId="AD" clId="Web-{40529CDA-FFDF-457D-A5A5-629D1A55BDA7}" dt="2021-05-16T14:18:06.473" v="100"/>
        <pc:sldMkLst>
          <pc:docMk/>
          <pc:sldMk cId="1972153323" sldId="10666"/>
        </pc:sldMkLst>
        <pc:spChg chg="add">
          <ac:chgData name="Raymund" userId="S::rj_ang_hotmail.com#ext#@devupconforg2.onmicrosoft.com::26be5d94-0eca-47d1-9326-801f809d0b80" providerId="AD" clId="Web-{40529CDA-FFDF-457D-A5A5-629D1A55BDA7}" dt="2021-05-16T14:18:06.473" v="100"/>
          <ac:spMkLst>
            <pc:docMk/>
            <pc:sldMk cId="1972153323" sldId="10666"/>
            <ac:spMk id="5" creationId="{8D588710-6726-406B-A115-457000DFC6C1}"/>
          </ac:spMkLst>
        </pc:spChg>
      </pc:sldChg>
      <pc:sldChg chg="addSp modSp">
        <pc:chgData name="Raymund" userId="S::rj_ang_hotmail.com#ext#@devupconforg2.onmicrosoft.com::26be5d94-0eca-47d1-9326-801f809d0b80" providerId="AD" clId="Web-{40529CDA-FFDF-457D-A5A5-629D1A55BDA7}" dt="2021-05-16T14:15:03.484" v="68" actId="1076"/>
        <pc:sldMkLst>
          <pc:docMk/>
          <pc:sldMk cId="2432570111" sldId="10667"/>
        </pc:sldMkLst>
        <pc:spChg chg="add mod">
          <ac:chgData name="Raymund" userId="S::rj_ang_hotmail.com#ext#@devupconforg2.onmicrosoft.com::26be5d94-0eca-47d1-9326-801f809d0b80" providerId="AD" clId="Web-{40529CDA-FFDF-457D-A5A5-629D1A55BDA7}" dt="2021-05-16T14:15:03.484" v="68" actId="1076"/>
          <ac:spMkLst>
            <pc:docMk/>
            <pc:sldMk cId="2432570111" sldId="10667"/>
            <ac:spMk id="2" creationId="{AFF25AB8-36A5-4FA8-B119-7B4E46606EB1}"/>
          </ac:spMkLst>
        </pc:spChg>
      </pc:sldChg>
      <pc:sldChg chg="addSp delSp">
        <pc:chgData name="Raymund" userId="S::rj_ang_hotmail.com#ext#@devupconforg2.onmicrosoft.com::26be5d94-0eca-47d1-9326-801f809d0b80" providerId="AD" clId="Web-{40529CDA-FFDF-457D-A5A5-629D1A55BDA7}" dt="2021-05-16T14:17:39.831" v="88"/>
        <pc:sldMkLst>
          <pc:docMk/>
          <pc:sldMk cId="3272260345" sldId="10668"/>
        </pc:sldMkLst>
        <pc:spChg chg="add del">
          <ac:chgData name="Raymund" userId="S::rj_ang_hotmail.com#ext#@devupconforg2.onmicrosoft.com::26be5d94-0eca-47d1-9326-801f809d0b80" providerId="AD" clId="Web-{40529CDA-FFDF-457D-A5A5-629D1A55BDA7}" dt="2021-05-16T14:15:38.563" v="74"/>
          <ac:spMkLst>
            <pc:docMk/>
            <pc:sldMk cId="3272260345" sldId="10668"/>
            <ac:spMk id="2" creationId="{062027E5-4CE4-4ED2-BE70-46861D026B51}"/>
          </ac:spMkLst>
        </pc:spChg>
        <pc:spChg chg="add">
          <ac:chgData name="Raymund" userId="S::rj_ang_hotmail.com#ext#@devupconforg2.onmicrosoft.com::26be5d94-0eca-47d1-9326-801f809d0b80" providerId="AD" clId="Web-{40529CDA-FFDF-457D-A5A5-629D1A55BDA7}" dt="2021-05-16T14:17:39.831" v="88"/>
          <ac:spMkLst>
            <pc:docMk/>
            <pc:sldMk cId="3272260345" sldId="10668"/>
            <ac:spMk id="3" creationId="{13921E10-26AB-48B1-82A2-FE08B65942AB}"/>
          </ac:spMkLst>
        </pc:spChg>
      </pc:sldChg>
      <pc:sldChg chg="addSp delSp">
        <pc:chgData name="Raymund" userId="S::rj_ang_hotmail.com#ext#@devupconforg2.onmicrosoft.com::26be5d94-0eca-47d1-9326-801f809d0b80" providerId="AD" clId="Web-{40529CDA-FFDF-457D-A5A5-629D1A55BDA7}" dt="2021-05-16T14:17:50.972" v="93"/>
        <pc:sldMkLst>
          <pc:docMk/>
          <pc:sldMk cId="597903118" sldId="10669"/>
        </pc:sldMkLst>
        <pc:spChg chg="add del">
          <ac:chgData name="Raymund" userId="S::rj_ang_hotmail.com#ext#@devupconforg2.onmicrosoft.com::26be5d94-0eca-47d1-9326-801f809d0b80" providerId="AD" clId="Web-{40529CDA-FFDF-457D-A5A5-629D1A55BDA7}" dt="2021-05-16T14:16:04.439" v="79"/>
          <ac:spMkLst>
            <pc:docMk/>
            <pc:sldMk cId="597903118" sldId="10669"/>
            <ac:spMk id="2" creationId="{91644917-4A00-4374-A5D0-17B284569DCC}"/>
          </ac:spMkLst>
        </pc:spChg>
        <pc:spChg chg="add">
          <ac:chgData name="Raymund" userId="S::rj_ang_hotmail.com#ext#@devupconforg2.onmicrosoft.com::26be5d94-0eca-47d1-9326-801f809d0b80" providerId="AD" clId="Web-{40529CDA-FFDF-457D-A5A5-629D1A55BDA7}" dt="2021-05-16T14:17:50.972" v="93"/>
          <ac:spMkLst>
            <pc:docMk/>
            <pc:sldMk cId="597903118" sldId="10669"/>
            <ac:spMk id="7" creationId="{81E17BA2-C8D9-4D84-83D8-3FB004B01655}"/>
          </ac:spMkLst>
        </pc:spChg>
      </pc:sldChg>
      <pc:sldChg chg="addSp delSp">
        <pc:chgData name="Raymund" userId="S::rj_ang_hotmail.com#ext#@devupconforg2.onmicrosoft.com::26be5d94-0eca-47d1-9326-801f809d0b80" providerId="AD" clId="Web-{40529CDA-FFDF-457D-A5A5-629D1A55BDA7}" dt="2021-05-16T14:17:47.613" v="91"/>
        <pc:sldMkLst>
          <pc:docMk/>
          <pc:sldMk cId="1580085255" sldId="10670"/>
        </pc:sldMkLst>
        <pc:spChg chg="del">
          <ac:chgData name="Raymund" userId="S::rj_ang_hotmail.com#ext#@devupconforg2.onmicrosoft.com::26be5d94-0eca-47d1-9326-801f809d0b80" providerId="AD" clId="Web-{40529CDA-FFDF-457D-A5A5-629D1A55BDA7}" dt="2021-05-16T14:15:54.204" v="77"/>
          <ac:spMkLst>
            <pc:docMk/>
            <pc:sldMk cId="1580085255" sldId="10670"/>
            <ac:spMk id="2" creationId="{AF5B93E5-8A7E-4165-A9C3-A74408C5C272}"/>
          </ac:spMkLst>
        </pc:spChg>
        <pc:spChg chg="add">
          <ac:chgData name="Raymund" userId="S::rj_ang_hotmail.com#ext#@devupconforg2.onmicrosoft.com::26be5d94-0eca-47d1-9326-801f809d0b80" providerId="AD" clId="Web-{40529CDA-FFDF-457D-A5A5-629D1A55BDA7}" dt="2021-05-16T14:17:47.613" v="91"/>
          <ac:spMkLst>
            <pc:docMk/>
            <pc:sldMk cId="1580085255" sldId="10670"/>
            <ac:spMk id="3" creationId="{ABC7C8EA-83D9-4731-A058-3C024E25E3F2}"/>
          </ac:spMkLst>
        </pc:spChg>
      </pc:sldChg>
      <pc:sldChg chg="addSp">
        <pc:chgData name="Raymund" userId="S::rj_ang_hotmail.com#ext#@devupconforg2.onmicrosoft.com::26be5d94-0eca-47d1-9326-801f809d0b80" providerId="AD" clId="Web-{40529CDA-FFDF-457D-A5A5-629D1A55BDA7}" dt="2021-05-16T14:10:52.868" v="53"/>
        <pc:sldMkLst>
          <pc:docMk/>
          <pc:sldMk cId="2358627180" sldId="10670"/>
        </pc:sldMkLst>
        <pc:spChg chg="add">
          <ac:chgData name="Raymund" userId="S::rj_ang_hotmail.com#ext#@devupconforg2.onmicrosoft.com::26be5d94-0eca-47d1-9326-801f809d0b80" providerId="AD" clId="Web-{40529CDA-FFDF-457D-A5A5-629D1A55BDA7}" dt="2021-05-16T14:10:52.868" v="53"/>
          <ac:spMkLst>
            <pc:docMk/>
            <pc:sldMk cId="2358627180" sldId="10670"/>
            <ac:spMk id="2" creationId="{D8108E8C-0A7A-4E7C-AEBB-FF9F56F892F4}"/>
          </ac:spMkLst>
        </pc:spChg>
      </pc:sldChg>
      <pc:sldChg chg="addSp">
        <pc:chgData name="Raymund" userId="S::rj_ang_hotmail.com#ext#@devupconforg2.onmicrosoft.com::26be5d94-0eca-47d1-9326-801f809d0b80" providerId="AD" clId="Web-{40529CDA-FFDF-457D-A5A5-629D1A55BDA7}" dt="2021-05-16T14:10:54.993" v="54"/>
        <pc:sldMkLst>
          <pc:docMk/>
          <pc:sldMk cId="3116135833" sldId="10671"/>
        </pc:sldMkLst>
        <pc:spChg chg="add">
          <ac:chgData name="Raymund" userId="S::rj_ang_hotmail.com#ext#@devupconforg2.onmicrosoft.com::26be5d94-0eca-47d1-9326-801f809d0b80" providerId="AD" clId="Web-{40529CDA-FFDF-457D-A5A5-629D1A55BDA7}" dt="2021-05-16T14:10:54.993" v="54"/>
          <ac:spMkLst>
            <pc:docMk/>
            <pc:sldMk cId="3116135833" sldId="10671"/>
            <ac:spMk id="2" creationId="{0C5559ED-90CC-4666-995B-FCD67FB789FB}"/>
          </ac:spMkLst>
        </pc:spChg>
      </pc:sldChg>
    </pc:docChg>
  </pc:docChgLst>
  <pc:docChgLst>
    <pc:chgData name="Genesis Garcia" userId="S::genesisgarcialn_gmail.com#ext#@devupconforg2.onmicrosoft.com::9964d03a-a27d-4035-ad73-97e60a9620ea" providerId="AD" clId="Web-{D065B2E0-C5A0-40B9-AE39-E7B48FEF932A}"/>
    <pc:docChg chg="modSld">
      <pc:chgData name="Genesis Garcia" userId="S::genesisgarcialn_gmail.com#ext#@devupconforg2.onmicrosoft.com::9964d03a-a27d-4035-ad73-97e60a9620ea" providerId="AD" clId="Web-{D065B2E0-C5A0-40B9-AE39-E7B48FEF932A}" dt="2021-05-15T18:02:58.190" v="22" actId="20577"/>
      <pc:docMkLst>
        <pc:docMk/>
      </pc:docMkLst>
      <pc:sldChg chg="addSp modSp">
        <pc:chgData name="Genesis Garcia" userId="S::genesisgarcialn_gmail.com#ext#@devupconforg2.onmicrosoft.com::9964d03a-a27d-4035-ad73-97e60a9620ea" providerId="AD" clId="Web-{D065B2E0-C5A0-40B9-AE39-E7B48FEF932A}" dt="2021-05-15T18:02:58.190" v="22" actId="20577"/>
        <pc:sldMkLst>
          <pc:docMk/>
          <pc:sldMk cId="2193077742" sldId="268"/>
        </pc:sldMkLst>
        <pc:spChg chg="mod">
          <ac:chgData name="Genesis Garcia" userId="S::genesisgarcialn_gmail.com#ext#@devupconforg2.onmicrosoft.com::9964d03a-a27d-4035-ad73-97e60a9620ea" providerId="AD" clId="Web-{D065B2E0-C5A0-40B9-AE39-E7B48FEF932A}" dt="2021-05-15T18:02:58.190" v="22" actId="20577"/>
          <ac:spMkLst>
            <pc:docMk/>
            <pc:sldMk cId="2193077742" sldId="268"/>
            <ac:spMk id="14" creationId="{E474BAE5-4F1C-4580-AFC7-3A5886A3006C}"/>
          </ac:spMkLst>
        </pc:spChg>
        <pc:picChg chg="add mod">
          <ac:chgData name="Genesis Garcia" userId="S::genesisgarcialn_gmail.com#ext#@devupconforg2.onmicrosoft.com::9964d03a-a27d-4035-ad73-97e60a9620ea" providerId="AD" clId="Web-{D065B2E0-C5A0-40B9-AE39-E7B48FEF932A}" dt="2021-05-15T18:02:41.549" v="19" actId="14100"/>
          <ac:picMkLst>
            <pc:docMk/>
            <pc:sldMk cId="2193077742" sldId="268"/>
            <ac:picMk id="2" creationId="{3DD4C87D-3EA9-4DE9-A96C-4046236D5E04}"/>
          </ac:picMkLst>
        </pc:picChg>
      </pc:sldChg>
    </pc:docChg>
  </pc:docChgLst>
  <pc:docChgLst>
    <pc:chgData name="Pan, Johnny [SLCUS]" userId="S::jpan29_its.jnj.com#ext#@devupconforg2.onmicrosoft.com::e89b7c81-dfa5-4484-ab6c-af5f75e8d6f0" providerId="AD" clId="Web-{05EE852E-8D7F-400D-B65B-FC01C631D0FC}"/>
    <pc:docChg chg="addSld modSld">
      <pc:chgData name="Pan, Johnny [SLCUS]" userId="S::jpan29_its.jnj.com#ext#@devupconforg2.onmicrosoft.com::e89b7c81-dfa5-4484-ab6c-af5f75e8d6f0" providerId="AD" clId="Web-{05EE852E-8D7F-400D-B65B-FC01C631D0FC}" dt="2021-05-15T16:11:23.567" v="202" actId="20577"/>
      <pc:docMkLst>
        <pc:docMk/>
      </pc:docMkLst>
      <pc:sldChg chg="delSp">
        <pc:chgData name="Pan, Johnny [SLCUS]" userId="S::jpan29_its.jnj.com#ext#@devupconforg2.onmicrosoft.com::e89b7c81-dfa5-4484-ab6c-af5f75e8d6f0" providerId="AD" clId="Web-{05EE852E-8D7F-400D-B65B-FC01C631D0FC}" dt="2021-05-15T16:01:05.943" v="62"/>
        <pc:sldMkLst>
          <pc:docMk/>
          <pc:sldMk cId="3453140499" sldId="263"/>
        </pc:sldMkLst>
        <pc:picChg chg="del">
          <ac:chgData name="Pan, Johnny [SLCUS]" userId="S::jpan29_its.jnj.com#ext#@devupconforg2.onmicrosoft.com::e89b7c81-dfa5-4484-ab6c-af5f75e8d6f0" providerId="AD" clId="Web-{05EE852E-8D7F-400D-B65B-FC01C631D0FC}" dt="2021-05-15T16:01:05.943" v="62"/>
          <ac:picMkLst>
            <pc:docMk/>
            <pc:sldMk cId="3453140499" sldId="263"/>
            <ac:picMk id="4" creationId="{13C84957-8995-4AD3-9EC1-64E4DE1BEEE2}"/>
          </ac:picMkLst>
        </pc:picChg>
        <pc:picChg chg="del">
          <ac:chgData name="Pan, Johnny [SLCUS]" userId="S::jpan29_its.jnj.com#ext#@devupconforg2.onmicrosoft.com::e89b7c81-dfa5-4484-ab6c-af5f75e8d6f0" providerId="AD" clId="Web-{05EE852E-8D7F-400D-B65B-FC01C631D0FC}" dt="2021-05-15T16:01:05.114" v="61"/>
          <ac:picMkLst>
            <pc:docMk/>
            <pc:sldMk cId="3453140499" sldId="263"/>
            <ac:picMk id="5" creationId="{F6B34DA7-D598-4CD3-86CF-741CEC1577DC}"/>
          </ac:picMkLst>
        </pc:picChg>
        <pc:picChg chg="del">
          <ac:chgData name="Pan, Johnny [SLCUS]" userId="S::jpan29_its.jnj.com#ext#@devupconforg2.onmicrosoft.com::e89b7c81-dfa5-4484-ab6c-af5f75e8d6f0" providerId="AD" clId="Web-{05EE852E-8D7F-400D-B65B-FC01C631D0FC}" dt="2021-05-15T16:01:04.458" v="60"/>
          <ac:picMkLst>
            <pc:docMk/>
            <pc:sldMk cId="3453140499" sldId="263"/>
            <ac:picMk id="6" creationId="{6C46DDAE-3AD5-4580-9811-106C3521E1B4}"/>
          </ac:picMkLst>
        </pc:picChg>
      </pc:sldChg>
      <pc:sldChg chg="addSp delSp modSp">
        <pc:chgData name="Pan, Johnny [SLCUS]" userId="S::jpan29_its.jnj.com#ext#@devupconforg2.onmicrosoft.com::e89b7c81-dfa5-4484-ab6c-af5f75e8d6f0" providerId="AD" clId="Web-{05EE852E-8D7F-400D-B65B-FC01C631D0FC}" dt="2021-05-15T16:00:25.910" v="59" actId="14100"/>
        <pc:sldMkLst>
          <pc:docMk/>
          <pc:sldMk cId="2193077742" sldId="268"/>
        </pc:sldMkLst>
        <pc:spChg chg="del">
          <ac:chgData name="Pan, Johnny [SLCUS]" userId="S::jpan29_its.jnj.com#ext#@devupconforg2.onmicrosoft.com::e89b7c81-dfa5-4484-ab6c-af5f75e8d6f0" providerId="AD" clId="Web-{05EE852E-8D7F-400D-B65B-FC01C631D0FC}" dt="2021-05-15T15:59:19.221" v="0"/>
          <ac:spMkLst>
            <pc:docMk/>
            <pc:sldMk cId="2193077742" sldId="268"/>
            <ac:spMk id="3" creationId="{F674356C-0C28-4C74-A3AA-801F89E5E0A5}"/>
          </ac:spMkLst>
        </pc:spChg>
        <pc:spChg chg="mod">
          <ac:chgData name="Pan, Johnny [SLCUS]" userId="S::jpan29_its.jnj.com#ext#@devupconforg2.onmicrosoft.com::e89b7c81-dfa5-4484-ab6c-af5f75e8d6f0" providerId="AD" clId="Web-{05EE852E-8D7F-400D-B65B-FC01C631D0FC}" dt="2021-05-15T16:00:25.910" v="59" actId="14100"/>
          <ac:spMkLst>
            <pc:docMk/>
            <pc:sldMk cId="2193077742" sldId="268"/>
            <ac:spMk id="11" creationId="{1B41892C-1326-4150-804F-DECC0F7F1DA1}"/>
          </ac:spMkLst>
        </pc:spChg>
        <pc:picChg chg="add mod ord">
          <ac:chgData name="Pan, Johnny [SLCUS]" userId="S::jpan29_its.jnj.com#ext#@devupconforg2.onmicrosoft.com::e89b7c81-dfa5-4484-ab6c-af5f75e8d6f0" providerId="AD" clId="Web-{05EE852E-8D7F-400D-B65B-FC01C631D0FC}" dt="2021-05-15T15:59:27.909" v="3" actId="1076"/>
          <ac:picMkLst>
            <pc:docMk/>
            <pc:sldMk cId="2193077742" sldId="268"/>
            <ac:picMk id="4" creationId="{0D5FF430-4EA2-4944-A3A3-97AAFCBF6391}"/>
          </ac:picMkLst>
        </pc:picChg>
      </pc:sldChg>
      <pc:sldChg chg="modSp new">
        <pc:chgData name="Pan, Johnny [SLCUS]" userId="S::jpan29_its.jnj.com#ext#@devupconforg2.onmicrosoft.com::e89b7c81-dfa5-4484-ab6c-af5f75e8d6f0" providerId="AD" clId="Web-{05EE852E-8D7F-400D-B65B-FC01C631D0FC}" dt="2021-05-15T16:11:23.567" v="202" actId="20577"/>
        <pc:sldMkLst>
          <pc:docMk/>
          <pc:sldMk cId="3351440197" sldId="278"/>
        </pc:sldMkLst>
        <pc:spChg chg="mod">
          <ac:chgData name="Pan, Johnny [SLCUS]" userId="S::jpan29_its.jnj.com#ext#@devupconforg2.onmicrosoft.com::e89b7c81-dfa5-4484-ab6c-af5f75e8d6f0" providerId="AD" clId="Web-{05EE852E-8D7F-400D-B65B-FC01C631D0FC}" dt="2021-05-15T16:02:48.008" v="73" actId="20577"/>
          <ac:spMkLst>
            <pc:docMk/>
            <pc:sldMk cId="3351440197" sldId="278"/>
            <ac:spMk id="2" creationId="{1B7E73D4-A1ED-48BB-ACAD-5E051526DDCD}"/>
          </ac:spMkLst>
        </pc:spChg>
        <pc:spChg chg="mod">
          <ac:chgData name="Pan, Johnny [SLCUS]" userId="S::jpan29_its.jnj.com#ext#@devupconforg2.onmicrosoft.com::e89b7c81-dfa5-4484-ab6c-af5f75e8d6f0" providerId="AD" clId="Web-{05EE852E-8D7F-400D-B65B-FC01C631D0FC}" dt="2021-05-15T16:11:23.567" v="202" actId="20577"/>
          <ac:spMkLst>
            <pc:docMk/>
            <pc:sldMk cId="3351440197" sldId="278"/>
            <ac:spMk id="3" creationId="{8AB0CF37-D299-4043-A67A-9B8F56399298}"/>
          </ac:spMkLst>
        </pc:spChg>
      </pc:sldChg>
    </pc:docChg>
  </pc:docChgLst>
  <pc:docChgLst>
    <pc:chgData name="Nikkei Flores" userId="S::nikkei.flores_comcast.net#ext#@devupconforg2.onmicrosoft.com::f315be2a-8be7-4c2a-880c-af3b7a17da23" providerId="AD" clId="Web-{EA61BAE9-9E94-4B3D-A289-4C557C889449}"/>
    <pc:docChg chg="modSld sldOrd">
      <pc:chgData name="Nikkei Flores" userId="S::nikkei.flores_comcast.net#ext#@devupconforg2.onmicrosoft.com::f315be2a-8be7-4c2a-880c-af3b7a17da23" providerId="AD" clId="Web-{EA61BAE9-9E94-4B3D-A289-4C557C889449}" dt="2021-05-15T15:21:25.653" v="238"/>
      <pc:docMkLst>
        <pc:docMk/>
      </pc:docMkLst>
      <pc:sldChg chg="modSp">
        <pc:chgData name="Nikkei Flores" userId="S::nikkei.flores_comcast.net#ext#@devupconforg2.onmicrosoft.com::f315be2a-8be7-4c2a-880c-af3b7a17da23" providerId="AD" clId="Web-{EA61BAE9-9E94-4B3D-A289-4C557C889449}" dt="2021-05-15T15:21:15.794" v="237" actId="20577"/>
        <pc:sldMkLst>
          <pc:docMk/>
          <pc:sldMk cId="796487365" sldId="258"/>
        </pc:sldMkLst>
        <pc:spChg chg="mod">
          <ac:chgData name="Nikkei Flores" userId="S::nikkei.flores_comcast.net#ext#@devupconforg2.onmicrosoft.com::f315be2a-8be7-4c2a-880c-af3b7a17da23" providerId="AD" clId="Web-{EA61BAE9-9E94-4B3D-A289-4C557C889449}" dt="2021-05-15T15:21:15.794" v="237" actId="20577"/>
          <ac:spMkLst>
            <pc:docMk/>
            <pc:sldMk cId="796487365" sldId="258"/>
            <ac:spMk id="3" creationId="{C7735768-782A-4768-B4C2-28F315DB4658}"/>
          </ac:spMkLst>
        </pc:spChg>
      </pc:sldChg>
      <pc:sldChg chg="ord">
        <pc:chgData name="Nikkei Flores" userId="S::nikkei.flores_comcast.net#ext#@devupconforg2.onmicrosoft.com::f315be2a-8be7-4c2a-880c-af3b7a17da23" providerId="AD" clId="Web-{EA61BAE9-9E94-4B3D-A289-4C557C889449}" dt="2021-05-15T15:21:25.653" v="238"/>
        <pc:sldMkLst>
          <pc:docMk/>
          <pc:sldMk cId="492767718" sldId="269"/>
        </pc:sldMkLst>
      </pc:sldChg>
      <pc:sldChg chg="ord">
        <pc:chgData name="Nikkei Flores" userId="S::nikkei.flores_comcast.net#ext#@devupconforg2.onmicrosoft.com::f315be2a-8be7-4c2a-880c-af3b7a17da23" providerId="AD" clId="Web-{EA61BAE9-9E94-4B3D-A289-4C557C889449}" dt="2021-05-15T15:11:01.935" v="2"/>
        <pc:sldMkLst>
          <pc:docMk/>
          <pc:sldMk cId="4103158941" sldId="270"/>
        </pc:sldMkLst>
      </pc:sldChg>
      <pc:sldChg chg="ord">
        <pc:chgData name="Nikkei Flores" userId="S::nikkei.flores_comcast.net#ext#@devupconforg2.onmicrosoft.com::f315be2a-8be7-4c2a-880c-af3b7a17da23" providerId="AD" clId="Web-{EA61BAE9-9E94-4B3D-A289-4C557C889449}" dt="2021-05-15T15:10:47.153" v="0"/>
        <pc:sldMkLst>
          <pc:docMk/>
          <pc:sldMk cId="1499587208" sldId="272"/>
        </pc:sldMkLst>
      </pc:sldChg>
    </pc:docChg>
  </pc:docChgLst>
  <pc:docChgLst>
    <pc:chgData name="Nikkei Flores" userId="S::nikkei.flores_comcast.net#ext#@devupconforg2.onmicrosoft.com::f315be2a-8be7-4c2a-880c-af3b7a17da23" providerId="AD" clId="Web-{E8E95347-8D6F-453A-91BF-CFFB3F459628}"/>
    <pc:docChg chg="addSld modSld sldOrd">
      <pc:chgData name="Nikkei Flores" userId="S::nikkei.flores_comcast.net#ext#@devupconforg2.onmicrosoft.com::f315be2a-8be7-4c2a-880c-af3b7a17da23" providerId="AD" clId="Web-{E8E95347-8D6F-453A-91BF-CFFB3F459628}" dt="2021-05-15T17:03:16.772" v="819" actId="20577"/>
      <pc:docMkLst>
        <pc:docMk/>
      </pc:docMkLst>
      <pc:sldChg chg="ord">
        <pc:chgData name="Nikkei Flores" userId="S::nikkei.flores_comcast.net#ext#@devupconforg2.onmicrosoft.com::f315be2a-8be7-4c2a-880c-af3b7a17da23" providerId="AD" clId="Web-{E8E95347-8D6F-453A-91BF-CFFB3F459628}" dt="2021-05-15T16:18:30.110" v="59"/>
        <pc:sldMkLst>
          <pc:docMk/>
          <pc:sldMk cId="2193077742" sldId="268"/>
        </pc:sldMkLst>
      </pc:sldChg>
      <pc:sldChg chg="modSp ord">
        <pc:chgData name="Nikkei Flores" userId="S::nikkei.flores_comcast.net#ext#@devupconforg2.onmicrosoft.com::f315be2a-8be7-4c2a-880c-af3b7a17da23" providerId="AD" clId="Web-{E8E95347-8D6F-453A-91BF-CFFB3F459628}" dt="2021-05-15T16:19:21.798" v="64" actId="1076"/>
        <pc:sldMkLst>
          <pc:docMk/>
          <pc:sldMk cId="4103158941" sldId="270"/>
        </pc:sldMkLst>
        <pc:picChg chg="mod">
          <ac:chgData name="Nikkei Flores" userId="S::nikkei.flores_comcast.net#ext#@devupconforg2.onmicrosoft.com::f315be2a-8be7-4c2a-880c-af3b7a17da23" providerId="AD" clId="Web-{E8E95347-8D6F-453A-91BF-CFFB3F459628}" dt="2021-05-15T16:19:15.376" v="61" actId="1076"/>
          <ac:picMkLst>
            <pc:docMk/>
            <pc:sldMk cId="4103158941" sldId="270"/>
            <ac:picMk id="4" creationId="{3C9030CC-E94B-8C44-BCA8-0C7A311A013A}"/>
          </ac:picMkLst>
        </pc:picChg>
        <pc:picChg chg="mod">
          <ac:chgData name="Nikkei Flores" userId="S::nikkei.flores_comcast.net#ext#@devupconforg2.onmicrosoft.com::f315be2a-8be7-4c2a-880c-af3b7a17da23" providerId="AD" clId="Web-{E8E95347-8D6F-453A-91BF-CFFB3F459628}" dt="2021-05-15T16:19:17.345" v="62" actId="1076"/>
          <ac:picMkLst>
            <pc:docMk/>
            <pc:sldMk cId="4103158941" sldId="270"/>
            <ac:picMk id="5" creationId="{528BF4B0-0455-CD4C-A3AA-DB0B551157DA}"/>
          </ac:picMkLst>
        </pc:picChg>
        <pc:picChg chg="mod">
          <ac:chgData name="Nikkei Flores" userId="S::nikkei.flores_comcast.net#ext#@devupconforg2.onmicrosoft.com::f315be2a-8be7-4c2a-880c-af3b7a17da23" providerId="AD" clId="Web-{E8E95347-8D6F-453A-91BF-CFFB3F459628}" dt="2021-05-15T16:19:21.798" v="64" actId="1076"/>
          <ac:picMkLst>
            <pc:docMk/>
            <pc:sldMk cId="4103158941" sldId="270"/>
            <ac:picMk id="6" creationId="{5DA50F6F-265A-8C4F-8E8D-47476F2D7D32}"/>
          </ac:picMkLst>
        </pc:picChg>
      </pc:sldChg>
      <pc:sldChg chg="modSp">
        <pc:chgData name="Nikkei Flores" userId="S::nikkei.flores_comcast.net#ext#@devupconforg2.onmicrosoft.com::f315be2a-8be7-4c2a-880c-af3b7a17da23" providerId="AD" clId="Web-{E8E95347-8D6F-453A-91BF-CFFB3F459628}" dt="2021-05-15T16:21:31.300" v="78" actId="20577"/>
        <pc:sldMkLst>
          <pc:docMk/>
          <pc:sldMk cId="3355506193" sldId="276"/>
        </pc:sldMkLst>
        <pc:spChg chg="mod">
          <ac:chgData name="Nikkei Flores" userId="S::nikkei.flores_comcast.net#ext#@devupconforg2.onmicrosoft.com::f315be2a-8be7-4c2a-880c-af3b7a17da23" providerId="AD" clId="Web-{E8E95347-8D6F-453A-91BF-CFFB3F459628}" dt="2021-05-15T16:21:31.300" v="78" actId="20577"/>
          <ac:spMkLst>
            <pc:docMk/>
            <pc:sldMk cId="3355506193" sldId="276"/>
            <ac:spMk id="3" creationId="{C7735768-782A-4768-B4C2-28F315DB4658}"/>
          </ac:spMkLst>
        </pc:spChg>
      </pc:sldChg>
      <pc:sldChg chg="addSp modSp">
        <pc:chgData name="Nikkei Flores" userId="S::nikkei.flores_comcast.net#ext#@devupconforg2.onmicrosoft.com::f315be2a-8be7-4c2a-880c-af3b7a17da23" providerId="AD" clId="Web-{E8E95347-8D6F-453A-91BF-CFFB3F459628}" dt="2021-05-15T16:39:17.086" v="415" actId="20577"/>
        <pc:sldMkLst>
          <pc:docMk/>
          <pc:sldMk cId="1743986877" sldId="277"/>
        </pc:sldMkLst>
        <pc:spChg chg="mod">
          <ac:chgData name="Nikkei Flores" userId="S::nikkei.flores_comcast.net#ext#@devupconforg2.onmicrosoft.com::f315be2a-8be7-4c2a-880c-af3b7a17da23" providerId="AD" clId="Web-{E8E95347-8D6F-453A-91BF-CFFB3F459628}" dt="2021-05-15T16:39:17.086" v="415" actId="20577"/>
          <ac:spMkLst>
            <pc:docMk/>
            <pc:sldMk cId="1743986877" sldId="277"/>
            <ac:spMk id="3" creationId="{C7735768-782A-4768-B4C2-28F315DB4658}"/>
          </ac:spMkLst>
        </pc:spChg>
        <pc:spChg chg="mod">
          <ac:chgData name="Nikkei Flores" userId="S::nikkei.flores_comcast.net#ext#@devupconforg2.onmicrosoft.com::f315be2a-8be7-4c2a-880c-af3b7a17da23" providerId="AD" clId="Web-{E8E95347-8D6F-453A-91BF-CFFB3F459628}" dt="2021-05-15T16:14:19.290" v="1" actId="14100"/>
          <ac:spMkLst>
            <pc:docMk/>
            <pc:sldMk cId="1743986877" sldId="277"/>
            <ac:spMk id="8" creationId="{56830452-B49B-4E2A-8E34-2859C45C3F89}"/>
          </ac:spMkLst>
        </pc:spChg>
        <pc:spChg chg="add mod">
          <ac:chgData name="Nikkei Flores" userId="S::nikkei.flores_comcast.net#ext#@devupconforg2.onmicrosoft.com::f315be2a-8be7-4c2a-880c-af3b7a17da23" providerId="AD" clId="Web-{E8E95347-8D6F-453A-91BF-CFFB3F459628}" dt="2021-05-15T16:31:37.046" v="264" actId="1076"/>
          <ac:spMkLst>
            <pc:docMk/>
            <pc:sldMk cId="1743986877" sldId="277"/>
            <ac:spMk id="9" creationId="{1D65EBCD-D1E9-47B3-8FE4-3095639A8456}"/>
          </ac:spMkLst>
        </pc:spChg>
        <pc:picChg chg="mod">
          <ac:chgData name="Nikkei Flores" userId="S::nikkei.flores_comcast.net#ext#@devupconforg2.onmicrosoft.com::f315be2a-8be7-4c2a-880c-af3b7a17da23" providerId="AD" clId="Web-{E8E95347-8D6F-453A-91BF-CFFB3F459628}" dt="2021-05-15T16:22:01.520" v="81" actId="1076"/>
          <ac:picMkLst>
            <pc:docMk/>
            <pc:sldMk cId="1743986877" sldId="277"/>
            <ac:picMk id="7" creationId="{F3D88589-6690-4845-B723-D38C9639D64C}"/>
          </ac:picMkLst>
        </pc:picChg>
      </pc:sldChg>
      <pc:sldChg chg="delSp modSp add replId">
        <pc:chgData name="Nikkei Flores" userId="S::nikkei.flores_comcast.net#ext#@devupconforg2.onmicrosoft.com::f315be2a-8be7-4c2a-880c-af3b7a17da23" providerId="AD" clId="Web-{E8E95347-8D6F-453A-91BF-CFFB3F459628}" dt="2021-05-15T16:41:26.557" v="460" actId="1076"/>
        <pc:sldMkLst>
          <pc:docMk/>
          <pc:sldMk cId="490290261" sldId="279"/>
        </pc:sldMkLst>
        <pc:spChg chg="mod">
          <ac:chgData name="Nikkei Flores" userId="S::nikkei.flores_comcast.net#ext#@devupconforg2.onmicrosoft.com::f315be2a-8be7-4c2a-880c-af3b7a17da23" providerId="AD" clId="Web-{E8E95347-8D6F-453A-91BF-CFFB3F459628}" dt="2021-05-15T16:15:33.666" v="15" actId="1076"/>
          <ac:spMkLst>
            <pc:docMk/>
            <pc:sldMk cId="490290261" sldId="279"/>
            <ac:spMk id="2" creationId="{1206A6C1-4A78-4B43-BB95-047D66B10A60}"/>
          </ac:spMkLst>
        </pc:spChg>
        <pc:spChg chg="mod">
          <ac:chgData name="Nikkei Flores" userId="S::nikkei.flores_comcast.net#ext#@devupconforg2.onmicrosoft.com::f315be2a-8be7-4c2a-880c-af3b7a17da23" providerId="AD" clId="Web-{E8E95347-8D6F-453A-91BF-CFFB3F459628}" dt="2021-05-15T16:41:26.447" v="459" actId="20577"/>
          <ac:spMkLst>
            <pc:docMk/>
            <pc:sldMk cId="490290261" sldId="279"/>
            <ac:spMk id="3" creationId="{C7735768-782A-4768-B4C2-28F315DB4658}"/>
          </ac:spMkLst>
        </pc:spChg>
        <pc:spChg chg="mod">
          <ac:chgData name="Nikkei Flores" userId="S::nikkei.flores_comcast.net#ext#@devupconforg2.onmicrosoft.com::f315be2a-8be7-4c2a-880c-af3b7a17da23" providerId="AD" clId="Web-{E8E95347-8D6F-453A-91BF-CFFB3F459628}" dt="2021-05-15T16:41:00.400" v="451" actId="20577"/>
          <ac:spMkLst>
            <pc:docMk/>
            <pc:sldMk cId="490290261" sldId="279"/>
            <ac:spMk id="8" creationId="{56830452-B49B-4E2A-8E34-2859C45C3F89}"/>
          </ac:spMkLst>
        </pc:spChg>
        <pc:picChg chg="mod">
          <ac:chgData name="Nikkei Flores" userId="S::nikkei.flores_comcast.net#ext#@devupconforg2.onmicrosoft.com::f315be2a-8be7-4c2a-880c-af3b7a17da23" providerId="AD" clId="Web-{E8E95347-8D6F-453A-91BF-CFFB3F459628}" dt="2021-05-15T16:41:26.557" v="460" actId="1076"/>
          <ac:picMkLst>
            <pc:docMk/>
            <pc:sldMk cId="490290261" sldId="279"/>
            <ac:picMk id="5" creationId="{22E29BB3-BB0D-40FF-B847-84AC1E7AC21A}"/>
          </ac:picMkLst>
        </pc:picChg>
        <pc:picChg chg="del mod">
          <ac:chgData name="Nikkei Flores" userId="S::nikkei.flores_comcast.net#ext#@devupconforg2.onmicrosoft.com::f315be2a-8be7-4c2a-880c-af3b7a17da23" providerId="AD" clId="Web-{E8E95347-8D6F-453A-91BF-CFFB3F459628}" dt="2021-05-15T16:39:44.617" v="418"/>
          <ac:picMkLst>
            <pc:docMk/>
            <pc:sldMk cId="490290261" sldId="279"/>
            <ac:picMk id="7" creationId="{F3D88589-6690-4845-B723-D38C9639D64C}"/>
          </ac:picMkLst>
        </pc:picChg>
      </pc:sldChg>
      <pc:sldChg chg="modSp add replId">
        <pc:chgData name="Nikkei Flores" userId="S::nikkei.flores_comcast.net#ext#@devupconforg2.onmicrosoft.com::f315be2a-8be7-4c2a-880c-af3b7a17da23" providerId="AD" clId="Web-{E8E95347-8D6F-453A-91BF-CFFB3F459628}" dt="2021-05-15T16:47:57.909" v="666" actId="20577"/>
        <pc:sldMkLst>
          <pc:docMk/>
          <pc:sldMk cId="1596679512" sldId="280"/>
        </pc:sldMkLst>
        <pc:spChg chg="mod">
          <ac:chgData name="Nikkei Flores" userId="S::nikkei.flores_comcast.net#ext#@devupconforg2.onmicrosoft.com::f315be2a-8be7-4c2a-880c-af3b7a17da23" providerId="AD" clId="Web-{E8E95347-8D6F-453A-91BF-CFFB3F459628}" dt="2021-05-15T16:16:17.467" v="48" actId="20577"/>
          <ac:spMkLst>
            <pc:docMk/>
            <pc:sldMk cId="1596679512" sldId="280"/>
            <ac:spMk id="2" creationId="{1206A6C1-4A78-4B43-BB95-047D66B10A60}"/>
          </ac:spMkLst>
        </pc:spChg>
        <pc:spChg chg="mod">
          <ac:chgData name="Nikkei Flores" userId="S::nikkei.flores_comcast.net#ext#@devupconforg2.onmicrosoft.com::f315be2a-8be7-4c2a-880c-af3b7a17da23" providerId="AD" clId="Web-{E8E95347-8D6F-453A-91BF-CFFB3F459628}" dt="2021-05-15T16:47:57.909" v="666" actId="20577"/>
          <ac:spMkLst>
            <pc:docMk/>
            <pc:sldMk cId="1596679512" sldId="280"/>
            <ac:spMk id="3" creationId="{C7735768-782A-4768-B4C2-28F315DB4658}"/>
          </ac:spMkLst>
        </pc:spChg>
      </pc:sldChg>
      <pc:sldChg chg="modSp add replId">
        <pc:chgData name="Nikkei Flores" userId="S::nikkei.flores_comcast.net#ext#@devupconforg2.onmicrosoft.com::f315be2a-8be7-4c2a-880c-af3b7a17da23" providerId="AD" clId="Web-{E8E95347-8D6F-453A-91BF-CFFB3F459628}" dt="2021-05-15T17:03:16.772" v="819" actId="20577"/>
        <pc:sldMkLst>
          <pc:docMk/>
          <pc:sldMk cId="2527548405" sldId="281"/>
        </pc:sldMkLst>
        <pc:spChg chg="mod">
          <ac:chgData name="Nikkei Flores" userId="S::nikkei.flores_comcast.net#ext#@devupconforg2.onmicrosoft.com::f315be2a-8be7-4c2a-880c-af3b7a17da23" providerId="AD" clId="Web-{E8E95347-8D6F-453A-91BF-CFFB3F459628}" dt="2021-05-15T16:17:53.812" v="56" actId="20577"/>
          <ac:spMkLst>
            <pc:docMk/>
            <pc:sldMk cId="2527548405" sldId="281"/>
            <ac:spMk id="2" creationId="{1206A6C1-4A78-4B43-BB95-047D66B10A60}"/>
          </ac:spMkLst>
        </pc:spChg>
        <pc:spChg chg="mod">
          <ac:chgData name="Nikkei Flores" userId="S::nikkei.flores_comcast.net#ext#@devupconforg2.onmicrosoft.com::f315be2a-8be7-4c2a-880c-af3b7a17da23" providerId="AD" clId="Web-{E8E95347-8D6F-453A-91BF-CFFB3F459628}" dt="2021-05-15T17:03:16.772" v="819" actId="20577"/>
          <ac:spMkLst>
            <pc:docMk/>
            <pc:sldMk cId="2527548405" sldId="281"/>
            <ac:spMk id="3" creationId="{C7735768-782A-4768-B4C2-28F315DB4658}"/>
          </ac:spMkLst>
        </pc:spChg>
      </pc:sldChg>
      <pc:sldChg chg="new ord">
        <pc:chgData name="Nikkei Flores" userId="S::nikkei.flores_comcast.net#ext#@devupconforg2.onmicrosoft.com::f315be2a-8be7-4c2a-880c-af3b7a17da23" providerId="AD" clId="Web-{E8E95347-8D6F-453A-91BF-CFFB3F459628}" dt="2021-05-15T16:18:21.297" v="58"/>
        <pc:sldMkLst>
          <pc:docMk/>
          <pc:sldMk cId="3708052785" sldId="282"/>
        </pc:sldMkLst>
      </pc:sldChg>
      <pc:sldChg chg="modSp add replId">
        <pc:chgData name="Nikkei Flores" userId="S::nikkei.flores_comcast.net#ext#@devupconforg2.onmicrosoft.com::f315be2a-8be7-4c2a-880c-af3b7a17da23" providerId="AD" clId="Web-{E8E95347-8D6F-453A-91BF-CFFB3F459628}" dt="2021-05-15T16:37:50.272" v="409" actId="20577"/>
        <pc:sldMkLst>
          <pc:docMk/>
          <pc:sldMk cId="2145158986" sldId="283"/>
        </pc:sldMkLst>
        <pc:spChg chg="mod">
          <ac:chgData name="Nikkei Flores" userId="S::nikkei.flores_comcast.net#ext#@devupconforg2.onmicrosoft.com::f315be2a-8be7-4c2a-880c-af3b7a17da23" providerId="AD" clId="Web-{E8E95347-8D6F-453A-91BF-CFFB3F459628}" dt="2021-05-15T16:37:50.272" v="409" actId="20577"/>
          <ac:spMkLst>
            <pc:docMk/>
            <pc:sldMk cId="2145158986" sldId="283"/>
            <ac:spMk id="3" creationId="{C7735768-782A-4768-B4C2-28F315DB4658}"/>
          </ac:spMkLst>
        </pc:spChg>
      </pc:sldChg>
      <pc:sldChg chg="modSp add replId">
        <pc:chgData name="Nikkei Flores" userId="S::nikkei.flores_comcast.net#ext#@devupconforg2.onmicrosoft.com::f315be2a-8be7-4c2a-880c-af3b7a17da23" providerId="AD" clId="Web-{E8E95347-8D6F-453A-91BF-CFFB3F459628}" dt="2021-05-15T16:50:03.036" v="679" actId="20577"/>
        <pc:sldMkLst>
          <pc:docMk/>
          <pc:sldMk cId="1842681975" sldId="284"/>
        </pc:sldMkLst>
        <pc:spChg chg="mod">
          <ac:chgData name="Nikkei Flores" userId="S::nikkei.flores_comcast.net#ext#@devupconforg2.onmicrosoft.com::f315be2a-8be7-4c2a-880c-af3b7a17da23" providerId="AD" clId="Web-{E8E95347-8D6F-453A-91BF-CFFB3F459628}" dt="2021-05-15T16:43:55.794" v="552" actId="20577"/>
          <ac:spMkLst>
            <pc:docMk/>
            <pc:sldMk cId="1842681975" sldId="284"/>
            <ac:spMk id="2" creationId="{1206A6C1-4A78-4B43-BB95-047D66B10A60}"/>
          </ac:spMkLst>
        </pc:spChg>
        <pc:spChg chg="mod">
          <ac:chgData name="Nikkei Flores" userId="S::nikkei.flores_comcast.net#ext#@devupconforg2.onmicrosoft.com::f315be2a-8be7-4c2a-880c-af3b7a17da23" providerId="AD" clId="Web-{E8E95347-8D6F-453A-91BF-CFFB3F459628}" dt="2021-05-15T16:50:03.036" v="679" actId="20577"/>
          <ac:spMkLst>
            <pc:docMk/>
            <pc:sldMk cId="1842681975" sldId="284"/>
            <ac:spMk id="3" creationId="{C7735768-782A-4768-B4C2-28F315DB4658}"/>
          </ac:spMkLst>
        </pc:spChg>
      </pc:sldChg>
    </pc:docChg>
  </pc:docChgLst>
  <pc:docChgLst>
    <pc:chgData name="Pan, Johnny [SLCUS]" userId="S::jpan29_its.jnj.com#ext#@devupconforg2.onmicrosoft.com::e89b7c81-dfa5-4484-ab6c-af5f75e8d6f0" providerId="AD" clId="Web-{D6BBCF54-8C54-43ED-A746-5B7B87DE6909}"/>
    <pc:docChg chg="addSld modSld">
      <pc:chgData name="Pan, Johnny [SLCUS]" userId="S::jpan29_its.jnj.com#ext#@devupconforg2.onmicrosoft.com::e89b7c81-dfa5-4484-ab6c-af5f75e8d6f0" providerId="AD" clId="Web-{D6BBCF54-8C54-43ED-A746-5B7B87DE6909}" dt="2021-05-15T22:43:16.694" v="593" actId="20577"/>
      <pc:docMkLst>
        <pc:docMk/>
      </pc:docMkLst>
      <pc:sldChg chg="addSp delSp modSp new">
        <pc:chgData name="Pan, Johnny [SLCUS]" userId="S::jpan29_its.jnj.com#ext#@devupconforg2.onmicrosoft.com::e89b7c81-dfa5-4484-ab6c-af5f75e8d6f0" providerId="AD" clId="Web-{D6BBCF54-8C54-43ED-A746-5B7B87DE6909}" dt="2021-05-15T22:39:29.242" v="510"/>
        <pc:sldMkLst>
          <pc:docMk/>
          <pc:sldMk cId="3270256372" sldId="10661"/>
        </pc:sldMkLst>
        <pc:spChg chg="mod">
          <ac:chgData name="Pan, Johnny [SLCUS]" userId="S::jpan29_its.jnj.com#ext#@devupconforg2.onmicrosoft.com::e89b7c81-dfa5-4484-ab6c-af5f75e8d6f0" providerId="AD" clId="Web-{D6BBCF54-8C54-43ED-A746-5B7B87DE6909}" dt="2021-05-15T22:09:07.357" v="305" actId="20577"/>
          <ac:spMkLst>
            <pc:docMk/>
            <pc:sldMk cId="3270256372" sldId="10661"/>
            <ac:spMk id="2" creationId="{AB8E05F3-1DD7-4055-8C04-F6F3E6506E5A}"/>
          </ac:spMkLst>
        </pc:spChg>
        <pc:spChg chg="del">
          <ac:chgData name="Pan, Johnny [SLCUS]" userId="S::jpan29_its.jnj.com#ext#@devupconforg2.onmicrosoft.com::e89b7c81-dfa5-4484-ab6c-af5f75e8d6f0" providerId="AD" clId="Web-{D6BBCF54-8C54-43ED-A746-5B7B87DE6909}" dt="2021-05-15T22:00:55.448" v="1"/>
          <ac:spMkLst>
            <pc:docMk/>
            <pc:sldMk cId="3270256372" sldId="10661"/>
            <ac:spMk id="3" creationId="{BBF031B9-EC0F-4CBC-BFB5-C614A6A44345}"/>
          </ac:spMkLst>
        </pc:spChg>
        <pc:spChg chg="add mod">
          <ac:chgData name="Pan, Johnny [SLCUS]" userId="S::jpan29_its.jnj.com#ext#@devupconforg2.onmicrosoft.com::e89b7c81-dfa5-4484-ab6c-af5f75e8d6f0" providerId="AD" clId="Web-{D6BBCF54-8C54-43ED-A746-5B7B87DE6909}" dt="2021-05-15T22:37:15.280" v="474"/>
          <ac:spMkLst>
            <pc:docMk/>
            <pc:sldMk cId="3270256372" sldId="10661"/>
            <ac:spMk id="6" creationId="{273DF02D-D7DE-4AE9-B8F1-700966428FFE}"/>
          </ac:spMkLst>
        </pc:spChg>
        <pc:spChg chg="add mod">
          <ac:chgData name="Pan, Johnny [SLCUS]" userId="S::jpan29_its.jnj.com#ext#@devupconforg2.onmicrosoft.com::e89b7c81-dfa5-4484-ab6c-af5f75e8d6f0" providerId="AD" clId="Web-{D6BBCF54-8C54-43ED-A746-5B7B87DE6909}" dt="2021-05-15T22:37:32.141" v="480" actId="1076"/>
          <ac:spMkLst>
            <pc:docMk/>
            <pc:sldMk cId="3270256372" sldId="10661"/>
            <ac:spMk id="8" creationId="{10421F45-9E1B-45AB-B47C-0F742EF3A773}"/>
          </ac:spMkLst>
        </pc:spChg>
        <pc:spChg chg="add mod">
          <ac:chgData name="Pan, Johnny [SLCUS]" userId="S::jpan29_its.jnj.com#ext#@devupconforg2.onmicrosoft.com::e89b7c81-dfa5-4484-ab6c-af5f75e8d6f0" providerId="AD" clId="Web-{D6BBCF54-8C54-43ED-A746-5B7B87DE6909}" dt="2021-05-15T22:37:28.703" v="479" actId="1076"/>
          <ac:spMkLst>
            <pc:docMk/>
            <pc:sldMk cId="3270256372" sldId="10661"/>
            <ac:spMk id="9" creationId="{639602F0-4DCE-444F-9185-4019B19E3E7A}"/>
          </ac:spMkLst>
        </pc:spChg>
        <pc:spChg chg="add mod">
          <ac:chgData name="Pan, Johnny [SLCUS]" userId="S::jpan29_its.jnj.com#ext#@devupconforg2.onmicrosoft.com::e89b7c81-dfa5-4484-ab6c-af5f75e8d6f0" providerId="AD" clId="Web-{D6BBCF54-8C54-43ED-A746-5B7B87DE6909}" dt="2021-05-15T22:38:14.894" v="492" actId="1076"/>
          <ac:spMkLst>
            <pc:docMk/>
            <pc:sldMk cId="3270256372" sldId="10661"/>
            <ac:spMk id="10" creationId="{C85F41C4-7DF6-47F6-B3AB-3ACA8B841C32}"/>
          </ac:spMkLst>
        </pc:spChg>
        <pc:spChg chg="add del">
          <ac:chgData name="Pan, Johnny [SLCUS]" userId="S::jpan29_its.jnj.com#ext#@devupconforg2.onmicrosoft.com::e89b7c81-dfa5-4484-ab6c-af5f75e8d6f0" providerId="AD" clId="Web-{D6BBCF54-8C54-43ED-A746-5B7B87DE6909}" dt="2021-05-15T22:37:59.596" v="485"/>
          <ac:spMkLst>
            <pc:docMk/>
            <pc:sldMk cId="3270256372" sldId="10661"/>
            <ac:spMk id="11" creationId="{D80F16B7-AA10-4C4A-9531-1C61742C4F53}"/>
          </ac:spMkLst>
        </pc:spChg>
        <pc:spChg chg="add mod">
          <ac:chgData name="Pan, Johnny [SLCUS]" userId="S::jpan29_its.jnj.com#ext#@devupconforg2.onmicrosoft.com::e89b7c81-dfa5-4484-ab6c-af5f75e8d6f0" providerId="AD" clId="Web-{D6BBCF54-8C54-43ED-A746-5B7B87DE6909}" dt="2021-05-15T22:38:12.065" v="491" actId="1076"/>
          <ac:spMkLst>
            <pc:docMk/>
            <pc:sldMk cId="3270256372" sldId="10661"/>
            <ac:spMk id="12" creationId="{5C30C347-19D7-4DA2-8F73-4029BE6AE13D}"/>
          </ac:spMkLst>
        </pc:spChg>
        <pc:spChg chg="add mod">
          <ac:chgData name="Pan, Johnny [SLCUS]" userId="S::jpan29_its.jnj.com#ext#@devupconforg2.onmicrosoft.com::e89b7c81-dfa5-4484-ab6c-af5f75e8d6f0" providerId="AD" clId="Web-{D6BBCF54-8C54-43ED-A746-5B7B87DE6909}" dt="2021-05-15T22:38:37.629" v="500" actId="1076"/>
          <ac:spMkLst>
            <pc:docMk/>
            <pc:sldMk cId="3270256372" sldId="10661"/>
            <ac:spMk id="13" creationId="{6C073B00-1BA9-4620-8159-8FCCEB149A6B}"/>
          </ac:spMkLst>
        </pc:spChg>
        <pc:spChg chg="add mod">
          <ac:chgData name="Pan, Johnny [SLCUS]" userId="S::jpan29_its.jnj.com#ext#@devupconforg2.onmicrosoft.com::e89b7c81-dfa5-4484-ab6c-af5f75e8d6f0" providerId="AD" clId="Web-{D6BBCF54-8C54-43ED-A746-5B7B87DE6909}" dt="2021-05-15T22:39:18.695" v="507" actId="1076"/>
          <ac:spMkLst>
            <pc:docMk/>
            <pc:sldMk cId="3270256372" sldId="10661"/>
            <ac:spMk id="14" creationId="{D3C60F08-2F1D-4313-B97E-5D41AA6F7324}"/>
          </ac:spMkLst>
        </pc:spChg>
        <pc:spChg chg="add del mod">
          <ac:chgData name="Pan, Johnny [SLCUS]" userId="S::jpan29_its.jnj.com#ext#@devupconforg2.onmicrosoft.com::e89b7c81-dfa5-4484-ab6c-af5f75e8d6f0" providerId="AD" clId="Web-{D6BBCF54-8C54-43ED-A746-5B7B87DE6909}" dt="2021-05-15T22:39:29.242" v="510"/>
          <ac:spMkLst>
            <pc:docMk/>
            <pc:sldMk cId="3270256372" sldId="10661"/>
            <ac:spMk id="15" creationId="{E09D57E0-C47D-4750-87AD-4113F72BB8FB}"/>
          </ac:spMkLst>
        </pc:spChg>
        <pc:graphicFrameChg chg="add mod modGraphic">
          <ac:chgData name="Pan, Johnny [SLCUS]" userId="S::jpan29_its.jnj.com#ext#@devupconforg2.onmicrosoft.com::e89b7c81-dfa5-4484-ab6c-af5f75e8d6f0" providerId="AD" clId="Web-{D6BBCF54-8C54-43ED-A746-5B7B87DE6909}" dt="2021-05-15T22:39:15.835" v="506"/>
          <ac:graphicFrameMkLst>
            <pc:docMk/>
            <pc:sldMk cId="3270256372" sldId="10661"/>
            <ac:graphicFrameMk id="5" creationId="{EEAF01B1-B21D-47C8-B21A-13605CEBFB3D}"/>
          </ac:graphicFrameMkLst>
        </pc:graphicFrameChg>
        <pc:picChg chg="add del mod">
          <ac:chgData name="Pan, Johnny [SLCUS]" userId="S::jpan29_its.jnj.com#ext#@devupconforg2.onmicrosoft.com::e89b7c81-dfa5-4484-ab6c-af5f75e8d6f0" providerId="AD" clId="Web-{D6BBCF54-8C54-43ED-A746-5B7B87DE6909}" dt="2021-05-15T22:37:21.281" v="476"/>
          <ac:picMkLst>
            <pc:docMk/>
            <pc:sldMk cId="3270256372" sldId="10661"/>
            <ac:picMk id="7" creationId="{E9A11F67-3E5A-451A-941F-536173EF06EF}"/>
          </ac:picMkLst>
        </pc:picChg>
      </pc:sldChg>
      <pc:sldChg chg="addSp delSp modSp new">
        <pc:chgData name="Pan, Johnny [SLCUS]" userId="S::jpan29_its.jnj.com#ext#@devupconforg2.onmicrosoft.com::e89b7c81-dfa5-4484-ab6c-af5f75e8d6f0" providerId="AD" clId="Web-{D6BBCF54-8C54-43ED-A746-5B7B87DE6909}" dt="2021-05-15T22:17:11.841" v="334" actId="1076"/>
        <pc:sldMkLst>
          <pc:docMk/>
          <pc:sldMk cId="3769415331" sldId="10662"/>
        </pc:sldMkLst>
        <pc:spChg chg="del">
          <ac:chgData name="Pan, Johnny [SLCUS]" userId="S::jpan29_its.jnj.com#ext#@devupconforg2.onmicrosoft.com::e89b7c81-dfa5-4484-ab6c-af5f75e8d6f0" providerId="AD" clId="Web-{D6BBCF54-8C54-43ED-A746-5B7B87DE6909}" dt="2021-05-15T22:04:30.979" v="31"/>
          <ac:spMkLst>
            <pc:docMk/>
            <pc:sldMk cId="3769415331" sldId="10662"/>
            <ac:spMk id="3" creationId="{265035C1-19E8-4CF8-86C2-E1F4762864B1}"/>
          </ac:spMkLst>
        </pc:spChg>
        <pc:spChg chg="add">
          <ac:chgData name="Pan, Johnny [SLCUS]" userId="S::jpan29_its.jnj.com#ext#@devupconforg2.onmicrosoft.com::e89b7c81-dfa5-4484-ab6c-af5f75e8d6f0" providerId="AD" clId="Web-{D6BBCF54-8C54-43ED-A746-5B7B87DE6909}" dt="2021-05-15T22:04:26.791" v="30"/>
          <ac:spMkLst>
            <pc:docMk/>
            <pc:sldMk cId="3769415331" sldId="10662"/>
            <ac:spMk id="5" creationId="{2A46D6E3-1D98-4BEE-B004-F57229ACFCE5}"/>
          </ac:spMkLst>
        </pc:spChg>
        <pc:picChg chg="add mod">
          <ac:chgData name="Pan, Johnny [SLCUS]" userId="S::jpan29_its.jnj.com#ext#@devupconforg2.onmicrosoft.com::e89b7c81-dfa5-4484-ab6c-af5f75e8d6f0" providerId="AD" clId="Web-{D6BBCF54-8C54-43ED-A746-5B7B87DE6909}" dt="2021-05-15T22:17:04.731" v="330" actId="1076"/>
          <ac:picMkLst>
            <pc:docMk/>
            <pc:sldMk cId="3769415331" sldId="10662"/>
            <ac:picMk id="6" creationId="{0BF2D57B-6399-4372-BC10-B8E0815AFB76}"/>
          </ac:picMkLst>
        </pc:picChg>
        <pc:picChg chg="add mod">
          <ac:chgData name="Pan, Johnny [SLCUS]" userId="S::jpan29_its.jnj.com#ext#@devupconforg2.onmicrosoft.com::e89b7c81-dfa5-4484-ab6c-af5f75e8d6f0" providerId="AD" clId="Web-{D6BBCF54-8C54-43ED-A746-5B7B87DE6909}" dt="2021-05-15T22:17:11.841" v="334" actId="1076"/>
          <ac:picMkLst>
            <pc:docMk/>
            <pc:sldMk cId="3769415331" sldId="10662"/>
            <ac:picMk id="7" creationId="{1BC76BCD-7188-4F6F-BD7E-733965D98639}"/>
          </ac:picMkLst>
        </pc:picChg>
      </pc:sldChg>
      <pc:sldChg chg="addSp delSp modSp new">
        <pc:chgData name="Pan, Johnny [SLCUS]" userId="S::jpan29_its.jnj.com#ext#@devupconforg2.onmicrosoft.com::e89b7c81-dfa5-4484-ab6c-af5f75e8d6f0" providerId="AD" clId="Web-{D6BBCF54-8C54-43ED-A746-5B7B87DE6909}" dt="2021-05-15T22:24:17.574" v="389" actId="1076"/>
        <pc:sldMkLst>
          <pc:docMk/>
          <pc:sldMk cId="233801951" sldId="10663"/>
        </pc:sldMkLst>
        <pc:spChg chg="mod">
          <ac:chgData name="Pan, Johnny [SLCUS]" userId="S::jpan29_its.jnj.com#ext#@devupconforg2.onmicrosoft.com::e89b7c81-dfa5-4484-ab6c-af5f75e8d6f0" providerId="AD" clId="Web-{D6BBCF54-8C54-43ED-A746-5B7B87DE6909}" dt="2021-05-15T22:22:43.302" v="380" actId="20577"/>
          <ac:spMkLst>
            <pc:docMk/>
            <pc:sldMk cId="233801951" sldId="10663"/>
            <ac:spMk id="2" creationId="{F4489FC8-ADE6-4B64-AA77-5EF1892A8801}"/>
          </ac:spMkLst>
        </pc:spChg>
        <pc:spChg chg="del">
          <ac:chgData name="Pan, Johnny [SLCUS]" userId="S::jpan29_its.jnj.com#ext#@devupconforg2.onmicrosoft.com::e89b7c81-dfa5-4484-ab6c-af5f75e8d6f0" providerId="AD" clId="Web-{D6BBCF54-8C54-43ED-A746-5B7B87DE6909}" dt="2021-05-15T22:22:45.771" v="381"/>
          <ac:spMkLst>
            <pc:docMk/>
            <pc:sldMk cId="233801951" sldId="10663"/>
            <ac:spMk id="3" creationId="{8D8EF691-92CA-4AD2-850D-0987041C6EDA}"/>
          </ac:spMkLst>
        </pc:spChg>
        <pc:picChg chg="add mod">
          <ac:chgData name="Pan, Johnny [SLCUS]" userId="S::jpan29_its.jnj.com#ext#@devupconforg2.onmicrosoft.com::e89b7c81-dfa5-4484-ab6c-af5f75e8d6f0" providerId="AD" clId="Web-{D6BBCF54-8C54-43ED-A746-5B7B87DE6909}" dt="2021-05-15T22:24:00.119" v="387" actId="1076"/>
          <ac:picMkLst>
            <pc:docMk/>
            <pc:sldMk cId="233801951" sldId="10663"/>
            <ac:picMk id="4" creationId="{8A6D5B23-B104-4326-9A81-2D189204C0C1}"/>
          </ac:picMkLst>
        </pc:picChg>
        <pc:picChg chg="add mod">
          <ac:chgData name="Pan, Johnny [SLCUS]" userId="S::jpan29_its.jnj.com#ext#@devupconforg2.onmicrosoft.com::e89b7c81-dfa5-4484-ab6c-af5f75e8d6f0" providerId="AD" clId="Web-{D6BBCF54-8C54-43ED-A746-5B7B87DE6909}" dt="2021-05-15T22:23:58.682" v="386" actId="1076"/>
          <ac:picMkLst>
            <pc:docMk/>
            <pc:sldMk cId="233801951" sldId="10663"/>
            <ac:picMk id="5" creationId="{17BB2B81-DAFB-48ED-BE12-19970C539212}"/>
          </ac:picMkLst>
        </pc:picChg>
        <pc:picChg chg="add mod">
          <ac:chgData name="Pan, Johnny [SLCUS]" userId="S::jpan29_its.jnj.com#ext#@devupconforg2.onmicrosoft.com::e89b7c81-dfa5-4484-ab6c-af5f75e8d6f0" providerId="AD" clId="Web-{D6BBCF54-8C54-43ED-A746-5B7B87DE6909}" dt="2021-05-15T22:24:17.574" v="389" actId="1076"/>
          <ac:picMkLst>
            <pc:docMk/>
            <pc:sldMk cId="233801951" sldId="10663"/>
            <ac:picMk id="6" creationId="{D14BD7F1-02C6-4824-B232-41D7460B2226}"/>
          </ac:picMkLst>
        </pc:picChg>
      </pc:sldChg>
      <pc:sldChg chg="addSp delSp modSp add replId">
        <pc:chgData name="Pan, Johnny [SLCUS]" userId="S::jpan29_its.jnj.com#ext#@devupconforg2.onmicrosoft.com::e89b7c81-dfa5-4484-ab6c-af5f75e8d6f0" providerId="AD" clId="Web-{D6BBCF54-8C54-43ED-A746-5B7B87DE6909}" dt="2021-05-15T22:27:12.257" v="418" actId="1076"/>
        <pc:sldMkLst>
          <pc:docMk/>
          <pc:sldMk cId="448452189" sldId="10664"/>
        </pc:sldMkLst>
        <pc:spChg chg="mod">
          <ac:chgData name="Pan, Johnny [SLCUS]" userId="S::jpan29_its.jnj.com#ext#@devupconforg2.onmicrosoft.com::e89b7c81-dfa5-4484-ab6c-af5f75e8d6f0" providerId="AD" clId="Web-{D6BBCF54-8C54-43ED-A746-5B7B87DE6909}" dt="2021-05-15T22:24:37.637" v="403" actId="20577"/>
          <ac:spMkLst>
            <pc:docMk/>
            <pc:sldMk cId="448452189" sldId="10664"/>
            <ac:spMk id="2" creationId="{F4489FC8-ADE6-4B64-AA77-5EF1892A8801}"/>
          </ac:spMkLst>
        </pc:spChg>
        <pc:picChg chg="add mod">
          <ac:chgData name="Pan, Johnny [SLCUS]" userId="S::jpan29_its.jnj.com#ext#@devupconforg2.onmicrosoft.com::e89b7c81-dfa5-4484-ab6c-af5f75e8d6f0" providerId="AD" clId="Web-{D6BBCF54-8C54-43ED-A746-5B7B87DE6909}" dt="2021-05-15T22:27:09.929" v="417" actId="1076"/>
          <ac:picMkLst>
            <pc:docMk/>
            <pc:sldMk cId="448452189" sldId="10664"/>
            <ac:picMk id="3" creationId="{507B5B6C-7502-4B48-B824-781B9D76F061}"/>
          </ac:picMkLst>
        </pc:picChg>
        <pc:picChg chg="del">
          <ac:chgData name="Pan, Johnny [SLCUS]" userId="S::jpan29_its.jnj.com#ext#@devupconforg2.onmicrosoft.com::e89b7c81-dfa5-4484-ab6c-af5f75e8d6f0" providerId="AD" clId="Web-{D6BBCF54-8C54-43ED-A746-5B7B87DE6909}" dt="2021-05-15T22:24:38.825" v="404"/>
          <ac:picMkLst>
            <pc:docMk/>
            <pc:sldMk cId="448452189" sldId="10664"/>
            <ac:picMk id="4" creationId="{8A6D5B23-B104-4326-9A81-2D189204C0C1}"/>
          </ac:picMkLst>
        </pc:picChg>
        <pc:picChg chg="del">
          <ac:chgData name="Pan, Johnny [SLCUS]" userId="S::jpan29_its.jnj.com#ext#@devupconforg2.onmicrosoft.com::e89b7c81-dfa5-4484-ab6c-af5f75e8d6f0" providerId="AD" clId="Web-{D6BBCF54-8C54-43ED-A746-5B7B87DE6909}" dt="2021-05-15T22:24:39.841" v="406"/>
          <ac:picMkLst>
            <pc:docMk/>
            <pc:sldMk cId="448452189" sldId="10664"/>
            <ac:picMk id="5" creationId="{17BB2B81-DAFB-48ED-BE12-19970C539212}"/>
          </ac:picMkLst>
        </pc:picChg>
        <pc:picChg chg="del">
          <ac:chgData name="Pan, Johnny [SLCUS]" userId="S::jpan29_its.jnj.com#ext#@devupconforg2.onmicrosoft.com::e89b7c81-dfa5-4484-ab6c-af5f75e8d6f0" providerId="AD" clId="Web-{D6BBCF54-8C54-43ED-A746-5B7B87DE6909}" dt="2021-05-15T22:24:39.356" v="405"/>
          <ac:picMkLst>
            <pc:docMk/>
            <pc:sldMk cId="448452189" sldId="10664"/>
            <ac:picMk id="6" creationId="{D14BD7F1-02C6-4824-B232-41D7460B2226}"/>
          </ac:picMkLst>
        </pc:picChg>
        <pc:picChg chg="add mod">
          <ac:chgData name="Pan, Johnny [SLCUS]" userId="S::jpan29_its.jnj.com#ext#@devupconforg2.onmicrosoft.com::e89b7c81-dfa5-4484-ab6c-af5f75e8d6f0" providerId="AD" clId="Web-{D6BBCF54-8C54-43ED-A746-5B7B87DE6909}" dt="2021-05-15T22:27:12.257" v="418" actId="1076"/>
          <ac:picMkLst>
            <pc:docMk/>
            <pc:sldMk cId="448452189" sldId="10664"/>
            <ac:picMk id="7" creationId="{9362149B-B8A7-4E9A-9643-64FB2C90BFB0}"/>
          </ac:picMkLst>
        </pc:picChg>
      </pc:sldChg>
      <pc:sldChg chg="addSp delSp modSp new">
        <pc:chgData name="Pan, Johnny [SLCUS]" userId="S::jpan29_its.jnj.com#ext#@devupconforg2.onmicrosoft.com::e89b7c81-dfa5-4484-ab6c-af5f75e8d6f0" providerId="AD" clId="Web-{D6BBCF54-8C54-43ED-A746-5B7B87DE6909}" dt="2021-05-15T22:32:52.373" v="459" actId="1076"/>
        <pc:sldMkLst>
          <pc:docMk/>
          <pc:sldMk cId="123197669" sldId="10665"/>
        </pc:sldMkLst>
        <pc:spChg chg="mod">
          <ac:chgData name="Pan, Johnny [SLCUS]" userId="S::jpan29_its.jnj.com#ext#@devupconforg2.onmicrosoft.com::e89b7c81-dfa5-4484-ab6c-af5f75e8d6f0" providerId="AD" clId="Web-{D6BBCF54-8C54-43ED-A746-5B7B87DE6909}" dt="2021-05-15T22:31:59.275" v="453" actId="20577"/>
          <ac:spMkLst>
            <pc:docMk/>
            <pc:sldMk cId="123197669" sldId="10665"/>
            <ac:spMk id="2" creationId="{C205817D-0281-4515-B011-75BA1088D75C}"/>
          </ac:spMkLst>
        </pc:spChg>
        <pc:spChg chg="del">
          <ac:chgData name="Pan, Johnny [SLCUS]" userId="S::jpan29_its.jnj.com#ext#@devupconforg2.onmicrosoft.com::e89b7c81-dfa5-4484-ab6c-af5f75e8d6f0" providerId="AD" clId="Web-{D6BBCF54-8C54-43ED-A746-5B7B87DE6909}" dt="2021-05-15T22:32:04.963" v="454"/>
          <ac:spMkLst>
            <pc:docMk/>
            <pc:sldMk cId="123197669" sldId="10665"/>
            <ac:spMk id="3" creationId="{5FB541E4-78CE-49FD-9DBD-40C1BD52E8BD}"/>
          </ac:spMkLst>
        </pc:spChg>
        <pc:picChg chg="add mod">
          <ac:chgData name="Pan, Johnny [SLCUS]" userId="S::jpan29_its.jnj.com#ext#@devupconforg2.onmicrosoft.com::e89b7c81-dfa5-4484-ab6c-af5f75e8d6f0" providerId="AD" clId="Web-{D6BBCF54-8C54-43ED-A746-5B7B87DE6909}" dt="2021-05-15T22:32:46.888" v="456" actId="1076"/>
          <ac:picMkLst>
            <pc:docMk/>
            <pc:sldMk cId="123197669" sldId="10665"/>
            <ac:picMk id="4" creationId="{2C5F046B-D1AC-40F5-8A25-84A6E0B7A8F7}"/>
          </ac:picMkLst>
        </pc:picChg>
        <pc:picChg chg="add mod">
          <ac:chgData name="Pan, Johnny [SLCUS]" userId="S::jpan29_its.jnj.com#ext#@devupconforg2.onmicrosoft.com::e89b7c81-dfa5-4484-ab6c-af5f75e8d6f0" providerId="AD" clId="Web-{D6BBCF54-8C54-43ED-A746-5B7B87DE6909}" dt="2021-05-15T22:32:52.373" v="459" actId="1076"/>
          <ac:picMkLst>
            <pc:docMk/>
            <pc:sldMk cId="123197669" sldId="10665"/>
            <ac:picMk id="5" creationId="{96806B84-7CF3-4114-80C3-B2FA158B74AB}"/>
          </ac:picMkLst>
        </pc:picChg>
      </pc:sldChg>
      <pc:sldChg chg="modSp new">
        <pc:chgData name="Pan, Johnny [SLCUS]" userId="S::jpan29_its.jnj.com#ext#@devupconforg2.onmicrosoft.com::e89b7c81-dfa5-4484-ab6c-af5f75e8d6f0" providerId="AD" clId="Web-{D6BBCF54-8C54-43ED-A746-5B7B87DE6909}" dt="2021-05-15T22:43:16.694" v="593" actId="20577"/>
        <pc:sldMkLst>
          <pc:docMk/>
          <pc:sldMk cId="1972153323" sldId="10666"/>
        </pc:sldMkLst>
        <pc:spChg chg="mod">
          <ac:chgData name="Pan, Johnny [SLCUS]" userId="S::jpan29_its.jnj.com#ext#@devupconforg2.onmicrosoft.com::e89b7c81-dfa5-4484-ab6c-af5f75e8d6f0" providerId="AD" clId="Web-{D6BBCF54-8C54-43ED-A746-5B7B87DE6909}" dt="2021-05-15T22:40:26.074" v="564" actId="20577"/>
          <ac:spMkLst>
            <pc:docMk/>
            <pc:sldMk cId="1972153323" sldId="10666"/>
            <ac:spMk id="2" creationId="{E57B229E-E142-42E8-A191-7D263FD847B0}"/>
          </ac:spMkLst>
        </pc:spChg>
        <pc:spChg chg="mod">
          <ac:chgData name="Pan, Johnny [SLCUS]" userId="S::jpan29_its.jnj.com#ext#@devupconforg2.onmicrosoft.com::e89b7c81-dfa5-4484-ab6c-af5f75e8d6f0" providerId="AD" clId="Web-{D6BBCF54-8C54-43ED-A746-5B7B87DE6909}" dt="2021-05-15T22:43:16.694" v="593" actId="20577"/>
          <ac:spMkLst>
            <pc:docMk/>
            <pc:sldMk cId="1972153323" sldId="10666"/>
            <ac:spMk id="3" creationId="{A386F91F-043A-4E94-A857-9928B288CC4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016EB-9629-4664-ABE7-B916C0DB09BF}" type="datetimeFigureOut">
              <a:rPr lang="en-US"/>
              <a:t>5/16/2021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2BBBA6-311B-481D-921A-CA721B604185}" type="slidenum">
              <a:rPr lang="en-US"/>
              <a:t>‹#›</a:t>
            </a:fld>
            <a:endParaRPr lang="en-US"/>
          </a:p>
        </p:txBody>
      </p:sp>
    </p:spTree>
    <p:extLst>
      <p:ext uri="{BB962C8B-B14F-4D97-AF65-F5344CB8AC3E}">
        <p14:creationId xmlns:p14="http://schemas.microsoft.com/office/powerpoint/2010/main" val="89451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ensus.gov/data/tables/2020/demo/popest/2020-demographic-analysis-tables.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ensus.gov/data/tables/2020/demo/popest/2020-demographic-analysis-table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cs typeface="Calibri"/>
              </a:rPr>
              <a:t>SCRIPT: “Hi, my name is Emily and I’m a </a:t>
            </a:r>
            <a:r>
              <a:rPr lang="en-US" sz="1800" b="1" err="1">
                <a:cs typeface="Calibri"/>
              </a:rPr>
              <a:t>highschool</a:t>
            </a:r>
            <a:r>
              <a:rPr lang="en-US" sz="1800" b="1">
                <a:cs typeface="Calibri"/>
              </a:rPr>
              <a:t> student. I present to you Vax Pass (insert tagline if you have). This was my first Hackathon and it was a great experience to work with a diverse team on a topic that is extremely relevant to my age group. And I’ll pass it on to Nikkei to talk more about it”. </a:t>
            </a:r>
          </a:p>
          <a:p>
            <a:r>
              <a:rPr lang="en-US" sz="1800" b="1">
                <a:cs typeface="Calibri"/>
              </a:rPr>
              <a:t>13 Seconds</a:t>
            </a:r>
          </a:p>
        </p:txBody>
      </p:sp>
      <p:sp>
        <p:nvSpPr>
          <p:cNvPr id="4" name="Slide Number Placeholder 3"/>
          <p:cNvSpPr>
            <a:spLocks noGrp="1"/>
          </p:cNvSpPr>
          <p:nvPr>
            <p:ph type="sldNum" sz="quarter" idx="5"/>
          </p:nvPr>
        </p:nvSpPr>
        <p:spPr/>
        <p:txBody>
          <a:bodyPr/>
          <a:lstStyle/>
          <a:p>
            <a:fld id="{A02BBBA6-311B-481D-921A-CA721B604185}" type="slidenum">
              <a:rPr lang="en-US"/>
              <a:t>1</a:t>
            </a:fld>
            <a:endParaRPr lang="en-US"/>
          </a:p>
        </p:txBody>
      </p:sp>
    </p:spTree>
    <p:extLst>
      <p:ext uri="{BB962C8B-B14F-4D97-AF65-F5344CB8AC3E}">
        <p14:creationId xmlns:p14="http://schemas.microsoft.com/office/powerpoint/2010/main" val="3134746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171450" indent="-171450">
              <a:buFontTx/>
              <a:buChar char="-"/>
            </a:pPr>
            <a:r>
              <a:rPr lang="en-US" b="0" i="0" u="none" strike="noStrike">
                <a:solidFill>
                  <a:srgbClr val="656769"/>
                </a:solidFill>
                <a:effectLst/>
                <a:latin typeface="CenturySchoolbookT"/>
              </a:rPr>
              <a:t>The impact Vax pass will have on children and families will extend out to address productivity loss, child care costs, and eliminate the debate on being a Stay-At-Home parent (if WFH is not an option).</a:t>
            </a:r>
          </a:p>
          <a:p>
            <a:pPr marL="171450" indent="-171450">
              <a:buFont typeface="Arial"/>
              <a:buChar char="•"/>
            </a:pPr>
            <a:r>
              <a:rPr lang="en-US"/>
              <a:t>+47% child care costs, $3.5B allocated in CARES act, but true cost is $50 Billion, so it is woefully underfunded</a:t>
            </a:r>
            <a:endParaRPr lang="en-US">
              <a:solidFill>
                <a:srgbClr val="656769"/>
              </a:solidFill>
              <a:latin typeface="CenturySchoolbookT"/>
            </a:endParaRPr>
          </a:p>
          <a:p>
            <a:pPr marL="171450" indent="-171450">
              <a:buFontTx/>
              <a:buChar char="-"/>
            </a:pPr>
            <a:r>
              <a:rPr lang="en-US">
                <a:solidFill>
                  <a:srgbClr val="656769"/>
                </a:solidFill>
                <a:latin typeface="CenturySchoolbookT"/>
              </a:rPr>
              <a:t>There are 114M US population is under 26. With VAX Pass, we will be seeing more kids and young adults back in school and college, socializing and learn how to become part of a community, and become part of a greater cause. </a:t>
            </a:r>
            <a:endParaRPr lang="en-US" b="0" i="0" u="none" strike="noStrike">
              <a:solidFill>
                <a:srgbClr val="656769"/>
              </a:solidFill>
              <a:effectLst/>
              <a:latin typeface="CenturySchoolbookT"/>
            </a:endParaRPr>
          </a:p>
          <a:p>
            <a:r>
              <a:rPr lang="en-US">
                <a:solidFill>
                  <a:srgbClr val="656769"/>
                </a:solidFill>
                <a:latin typeface="CenturySchoolbookT"/>
              </a:rPr>
              <a:t>26 seconds. </a:t>
            </a:r>
            <a:endParaRPr lang="en-US"/>
          </a:p>
          <a:p>
            <a:endParaRPr lang="en-US" b="0" i="0" u="none" strike="noStrike">
              <a:solidFill>
                <a:srgbClr val="656769"/>
              </a:solidFill>
              <a:effectLst/>
              <a:latin typeface="CenturySchoolbookT"/>
            </a:endParaRPr>
          </a:p>
          <a:p>
            <a:r>
              <a:rPr lang="en-US" b="1" i="0" u="none" strike="noStrike">
                <a:solidFill>
                  <a:srgbClr val="656769"/>
                </a:solidFill>
                <a:effectLst/>
                <a:latin typeface="CenturySchoolbookT"/>
              </a:rPr>
              <a:t>Mental Health: Suicidal Ideation &amp; Eating Disorders</a:t>
            </a:r>
            <a:r>
              <a:rPr lang="en-US" b="1">
                <a:solidFill>
                  <a:srgbClr val="656769"/>
                </a:solidFill>
                <a:latin typeface="CenturySchoolbookT"/>
              </a:rPr>
              <a:t> </a:t>
            </a:r>
            <a:endParaRPr lang="en-US" b="1" i="0" u="none" strike="noStrike">
              <a:solidFill>
                <a:srgbClr val="656769"/>
              </a:solidFill>
              <a:effectLst/>
              <a:latin typeface="CenturySchoolbookT"/>
            </a:endParaRPr>
          </a:p>
          <a:p>
            <a:r>
              <a:rPr lang="en-US" b="0" i="0" u="none" strike="noStrike">
                <a:solidFill>
                  <a:srgbClr val="656769"/>
                </a:solidFill>
                <a:effectLst/>
                <a:latin typeface="CenturySchoolbookT"/>
              </a:rPr>
              <a:t>A June 2020 national survey of more than 1,500 teens found that:</a:t>
            </a:r>
          </a:p>
          <a:p>
            <a:r>
              <a:rPr lang="en-US" b="0" i="0" u="none" strike="noStrike">
                <a:solidFill>
                  <a:srgbClr val="005DA9"/>
                </a:solidFill>
                <a:effectLst/>
                <a:latin typeface="Futura-Medium"/>
              </a:rPr>
              <a:t>70% of teens struggle with their mental health.</a:t>
            </a:r>
          </a:p>
          <a:p>
            <a:r>
              <a:rPr lang="en-US" b="0" i="0" u="none" strike="noStrike">
                <a:solidFill>
                  <a:srgbClr val="005DA9"/>
                </a:solidFill>
                <a:effectLst/>
                <a:latin typeface="Futura-Medium"/>
              </a:rPr>
              <a:t>55% of teens say they have experienced anxiety.</a:t>
            </a:r>
          </a:p>
          <a:p>
            <a:r>
              <a:rPr lang="en-US" b="0" i="0" u="none" strike="noStrike">
                <a:solidFill>
                  <a:srgbClr val="005DA9"/>
                </a:solidFill>
                <a:effectLst/>
                <a:latin typeface="Futura-Medium"/>
              </a:rPr>
              <a:t>43% of teens say that they have experienced depression.</a:t>
            </a:r>
          </a:p>
          <a:p>
            <a:r>
              <a:rPr lang="en-US" b="0" i="0" u="none" strike="noStrike">
                <a:solidFill>
                  <a:srgbClr val="005DA9"/>
                </a:solidFill>
                <a:effectLst/>
                <a:latin typeface="Futura-Medium"/>
              </a:rPr>
              <a:t>64% of teens believe that the pandemic will take a long-lasting toll on their generation’s mental health.</a:t>
            </a:r>
          </a:p>
          <a:p>
            <a:endParaRPr lang="en-US"/>
          </a:p>
          <a:p>
            <a:r>
              <a:rPr lang="en-US" b="1" i="0" u="none" strike="noStrike">
                <a:solidFill>
                  <a:srgbClr val="222222"/>
                </a:solidFill>
                <a:effectLst/>
                <a:latin typeface="BerninaSansWeb"/>
              </a:rPr>
              <a:t>Eating Disorders: </a:t>
            </a:r>
            <a:r>
              <a:rPr lang="en-US" b="0" i="0" u="none" strike="noStrike">
                <a:solidFill>
                  <a:srgbClr val="222222"/>
                </a:solidFill>
                <a:effectLst/>
                <a:latin typeface="BerninaSansWeb"/>
              </a:rPr>
              <a:t>We have seen roughly a 30% to 40% increase in referrals to our clinic alone," said Christine Peat, PhD, of the Center for Excellence in Eating Disorders at the University of North Carolina in Chapel Hill.</a:t>
            </a:r>
          </a:p>
          <a:p>
            <a:endParaRPr lang="en-US" b="0" i="0" u="none" strike="noStrike">
              <a:solidFill>
                <a:srgbClr val="222222"/>
              </a:solidFill>
              <a:effectLst/>
              <a:latin typeface="BerninaSansWeb"/>
            </a:endParaRPr>
          </a:p>
          <a:p>
            <a:r>
              <a:rPr lang="en-US" b="1" i="0" u="none" strike="noStrike">
                <a:solidFill>
                  <a:srgbClr val="222222"/>
                </a:solidFill>
                <a:effectLst/>
                <a:latin typeface="BerninaSansWeb"/>
              </a:rPr>
              <a:t>Youth Opinions on Vaccination for COVID19 in the USA (cohort of 14-24 y/o; 911 participants in October 2020) from Journal of Adolescent Health</a:t>
            </a:r>
            <a:r>
              <a:rPr lang="en-US" b="1">
                <a:solidFill>
                  <a:srgbClr val="222222"/>
                </a:solidFill>
                <a:latin typeface="BerninaSansWeb"/>
              </a:rPr>
              <a:t> </a:t>
            </a:r>
            <a:endParaRPr lang="en-US" b="1" i="0" u="none" strike="noStrike">
              <a:solidFill>
                <a:srgbClr val="222222"/>
              </a:solidFill>
              <a:effectLst/>
              <a:latin typeface="BerninaSansWeb"/>
            </a:endParaRPr>
          </a:p>
          <a:p>
            <a:r>
              <a:rPr lang="en-US" b="0" i="0" u="sng" strike="noStrike">
                <a:solidFill>
                  <a:srgbClr val="222222"/>
                </a:solidFill>
                <a:effectLst/>
                <a:latin typeface="BerninaSansWeb"/>
              </a:rPr>
              <a:t>Conclusion:</a:t>
            </a:r>
            <a:r>
              <a:rPr lang="en-US" b="0" i="0" u="none" strike="noStrike">
                <a:solidFill>
                  <a:srgbClr val="222222"/>
                </a:solidFill>
                <a:effectLst/>
                <a:latin typeface="BerninaSansWeb"/>
              </a:rPr>
              <a:t> Most youth in the national sample were willing to receive a COVID-19 vaccine when they believe it is safe and recommended. Public health experts and organizations must generate youth-centered materials that directly address their vaccination concerns.</a:t>
            </a:r>
            <a:r>
              <a:rPr lang="en-US">
                <a:solidFill>
                  <a:srgbClr val="222222"/>
                </a:solidFill>
                <a:latin typeface="BerninaSansWeb"/>
              </a:rPr>
              <a:t> </a:t>
            </a:r>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10</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4268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a:cs typeface="Calibri"/>
              </a:rPr>
              <a:t>This is our team comprised of diverse industry professionals and students. </a:t>
            </a: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11</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8885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Thank you for listening and we now open the floor to any questions.</a:t>
            </a:r>
          </a:p>
        </p:txBody>
      </p:sp>
      <p:sp>
        <p:nvSpPr>
          <p:cNvPr id="4" name="Slide Number Placeholder 3"/>
          <p:cNvSpPr>
            <a:spLocks noGrp="1"/>
          </p:cNvSpPr>
          <p:nvPr>
            <p:ph type="sldNum" sz="quarter" idx="5"/>
          </p:nvPr>
        </p:nvSpPr>
        <p:spPr/>
        <p:txBody>
          <a:bodyPr/>
          <a:lstStyle/>
          <a:p>
            <a:fld id="{A02BBBA6-311B-481D-921A-CA721B604185}" type="slidenum">
              <a:rPr lang="en-US"/>
              <a:t>12</a:t>
            </a:fld>
            <a:endParaRPr lang="en-US"/>
          </a:p>
        </p:txBody>
      </p:sp>
    </p:spTree>
    <p:extLst>
      <p:ext uri="{BB962C8B-B14F-4D97-AF65-F5344CB8AC3E}">
        <p14:creationId xmlns:p14="http://schemas.microsoft.com/office/powerpoint/2010/main" val="145487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Mental Health &amp; Compelling Story – 30 seconds</a:t>
            </a:r>
          </a:p>
          <a:p>
            <a:r>
              <a:rPr lang="en-US" b="1">
                <a:cs typeface="Calibri"/>
              </a:rPr>
              <a:t>Significance of the Problem (how does it target?) data to support </a:t>
            </a:r>
          </a:p>
          <a:p>
            <a:endParaRPr lang="en-US" b="1">
              <a:cs typeface="Calibri"/>
            </a:endParaRPr>
          </a:p>
          <a:p>
            <a:endParaRPr lang="en-US" b="1">
              <a:cs typeface="Calibri"/>
            </a:endParaRPr>
          </a:p>
          <a:p>
            <a:endParaRPr lang="en-US" b="1">
              <a:cs typeface="Calibri"/>
            </a:endParaRPr>
          </a:p>
          <a:p>
            <a:endParaRPr lang="en-US" b="1">
              <a:cs typeface="Calibri"/>
            </a:endParaRPr>
          </a:p>
          <a:p>
            <a:r>
              <a:rPr lang="en-US" b="1">
                <a:cs typeface="Calibri"/>
              </a:rPr>
              <a:t>Business – How to acquire customers; growth, defensibility, and security </a:t>
            </a:r>
          </a:p>
          <a:p>
            <a:r>
              <a:rPr lang="en-US" b="1">
                <a:cs typeface="Calibri"/>
              </a:rPr>
              <a:t>Monetization; how do I profit? How do I benefit?</a:t>
            </a:r>
          </a:p>
          <a:p>
            <a:endParaRPr lang="en-US" b="1">
              <a:cs typeface="Calibri"/>
            </a:endParaRPr>
          </a:p>
          <a:p>
            <a:r>
              <a:rPr lang="en-US" b="1">
                <a:cs typeface="Calibri"/>
              </a:rPr>
              <a:t>FOR PROFIT (think customer acquisition strategy) vs. NON-PROFIT (funds come from somewhere; look for partnerships) </a:t>
            </a:r>
          </a:p>
          <a:p>
            <a:r>
              <a:rPr lang="en-US" b="1">
                <a:cs typeface="Calibri"/>
              </a:rPr>
              <a:t>People distributing vaccines, hospitals? – who is paying for this?</a:t>
            </a:r>
          </a:p>
          <a:p>
            <a:r>
              <a:rPr lang="en-US" b="1">
                <a:cs typeface="Calibri"/>
              </a:rPr>
              <a:t>If it’s free? – who are my customers and how am I acquiring? </a:t>
            </a:r>
          </a:p>
          <a:p>
            <a:r>
              <a:rPr lang="en-US" b="1">
                <a:cs typeface="Calibri"/>
              </a:rPr>
              <a:t>CUSTOMERS? – how am I getting people to download it? How am I reaching them? WOM? When they get their vaccine? Presented at point of purchase</a:t>
            </a:r>
          </a:p>
          <a:p>
            <a:r>
              <a:rPr lang="en-US" b="1">
                <a:cs typeface="Calibri"/>
              </a:rPr>
              <a:t>How do you engage with them? </a:t>
            </a:r>
          </a:p>
          <a:p>
            <a:r>
              <a:rPr lang="en-US" b="1">
                <a:cs typeface="Calibri"/>
              </a:rPr>
              <a:t>How much budget do you need to acquire these customers? </a:t>
            </a:r>
          </a:p>
          <a:p>
            <a:endParaRPr lang="en-US" b="1">
              <a:cs typeface="Calibri"/>
            </a:endParaRPr>
          </a:p>
          <a:p>
            <a:r>
              <a:rPr lang="en-US" b="1">
                <a:cs typeface="Calibri"/>
              </a:rPr>
              <a:t>Where is the point of customer engagement and download? </a:t>
            </a:r>
          </a:p>
          <a:p>
            <a:r>
              <a:rPr lang="en-US" b="1">
                <a:cs typeface="Calibri"/>
              </a:rPr>
              <a:t>Once you acquire them, how do you monetize? </a:t>
            </a:r>
          </a:p>
          <a:p>
            <a:r>
              <a:rPr lang="en-US" b="1">
                <a:cs typeface="Calibri"/>
              </a:rPr>
              <a:t>What can you do with that data? What data are you capturing? </a:t>
            </a:r>
          </a:p>
          <a:p>
            <a:r>
              <a:rPr lang="en-US" b="1">
                <a:cs typeface="Calibri"/>
              </a:rPr>
              <a:t>Who’s going to benefit from this information and data? Can you provide that data to them? How much would you charge?</a:t>
            </a:r>
          </a:p>
          <a:p>
            <a:endParaRPr lang="en-US" b="1">
              <a:cs typeface="Calibri"/>
            </a:endParaRPr>
          </a:p>
          <a:p>
            <a:r>
              <a:rPr lang="en-US" b="1">
                <a:cs typeface="Calibri"/>
              </a:rPr>
              <a:t>B2B? D2consumer? </a:t>
            </a:r>
          </a:p>
          <a:p>
            <a:r>
              <a:rPr lang="en-US" b="1">
                <a:cs typeface="Calibri"/>
              </a:rPr>
              <a:t>Where are you applying the funds? Where are you getting it to? </a:t>
            </a:r>
          </a:p>
          <a:p>
            <a:r>
              <a:rPr lang="en-US" b="1">
                <a:cs typeface="Calibri"/>
              </a:rPr>
              <a:t>Lifetime of this vaccine pass? – </a:t>
            </a:r>
          </a:p>
          <a:p>
            <a:endParaRPr lang="en-US" b="1">
              <a:cs typeface="Calibri"/>
            </a:endParaRPr>
          </a:p>
          <a:p>
            <a:r>
              <a:rPr lang="en-US" b="1">
                <a:cs typeface="Calibri"/>
              </a:rPr>
              <a:t>What is the ultimate strategy to the business? Is the strategy to grow up and sell it? EXIT Strategy?</a:t>
            </a:r>
          </a:p>
          <a:p>
            <a:r>
              <a:rPr lang="en-US" b="1">
                <a:cs typeface="Calibri"/>
              </a:rPr>
              <a:t>Who would buy this? Who is the natural person you can go to? </a:t>
            </a:r>
          </a:p>
          <a:p>
            <a:endParaRPr lang="en-US" b="1">
              <a:cs typeface="Calibri"/>
            </a:endParaRPr>
          </a:p>
          <a:p>
            <a:r>
              <a:rPr lang="en-US" b="1">
                <a:cs typeface="Calibri"/>
              </a:rPr>
              <a:t>Social Cause? Database beneficial for future pandemics. </a:t>
            </a:r>
          </a:p>
          <a:p>
            <a:r>
              <a:rPr lang="en-US" b="1">
                <a:cs typeface="Calibri"/>
              </a:rPr>
              <a:t>Simplify it </a:t>
            </a:r>
          </a:p>
          <a:p>
            <a:endParaRPr lang="en-US" b="1">
              <a:cs typeface="Calibri"/>
            </a:endParaRPr>
          </a:p>
          <a:p>
            <a:r>
              <a:rPr lang="en-US" b="1">
                <a:cs typeface="Calibri"/>
              </a:rPr>
              <a:t>Available at after 7:15PM . </a:t>
            </a:r>
          </a:p>
        </p:txBody>
      </p:sp>
      <p:sp>
        <p:nvSpPr>
          <p:cNvPr id="4" name="Slide Number Placeholder 3"/>
          <p:cNvSpPr>
            <a:spLocks noGrp="1"/>
          </p:cNvSpPr>
          <p:nvPr>
            <p:ph type="sldNum" sz="quarter" idx="5"/>
          </p:nvPr>
        </p:nvSpPr>
        <p:spPr/>
        <p:txBody>
          <a:bodyPr/>
          <a:lstStyle/>
          <a:p>
            <a:fld id="{A02BBBA6-311B-481D-921A-CA721B604185}" type="slidenum">
              <a:rPr lang="en-US"/>
              <a:t>13</a:t>
            </a:fld>
            <a:endParaRPr lang="en-US"/>
          </a:p>
        </p:txBody>
      </p:sp>
    </p:spTree>
    <p:extLst>
      <p:ext uri="{BB962C8B-B14F-4D97-AF65-F5344CB8AC3E}">
        <p14:creationId xmlns:p14="http://schemas.microsoft.com/office/powerpoint/2010/main" val="2596135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endParaRPr lang="en-US"/>
          </a:p>
          <a:p>
            <a:pPr marL="171450" indent="-171450">
              <a:lnSpc>
                <a:spcPct val="90000"/>
              </a:lnSpc>
              <a:spcBef>
                <a:spcPts val="1000"/>
              </a:spcBef>
              <a:buFont typeface="Arial"/>
              <a:buChar char="•"/>
            </a:pPr>
            <a:endParaRPr lang="en-US"/>
          </a:p>
          <a:p>
            <a:pPr marL="171450" indent="-171450">
              <a:lnSpc>
                <a:spcPct val="90000"/>
              </a:lnSpc>
              <a:spcBef>
                <a:spcPts val="1000"/>
              </a:spcBef>
              <a:buFont typeface="Arial"/>
              <a:buChar char="•"/>
            </a:pPr>
            <a:r>
              <a:rPr lang="en-US"/>
              <a:t>Source: US Census Bureau: </a:t>
            </a:r>
            <a:r>
              <a:rPr lang="en-US">
                <a:hlinkClick r:id="rId3"/>
              </a:rPr>
              <a:t>https://www.census.gov/data/tables/2020/demo/popest/2020-demographic-analysis-tables.html</a:t>
            </a:r>
            <a:endParaRPr lang="en-US">
              <a:cs typeface="Calibri"/>
            </a:endParaRPr>
          </a:p>
          <a:p>
            <a:pPr marL="628650" lvl="1" indent="-171450">
              <a:lnSpc>
                <a:spcPct val="90000"/>
              </a:lnSpc>
              <a:spcBef>
                <a:spcPts val="500"/>
              </a:spcBef>
              <a:buFont typeface="Arial"/>
              <a:buChar char="•"/>
            </a:pPr>
            <a:endParaRPr lang="en-US">
              <a:cs typeface="Calibri"/>
            </a:endParaRPr>
          </a:p>
          <a:p>
            <a:pPr marL="0" lvl="0" indent="0">
              <a:lnSpc>
                <a:spcPct val="90000"/>
              </a:lnSpc>
              <a:spcBef>
                <a:spcPts val="500"/>
              </a:spcBef>
              <a:buFont typeface="Arial"/>
              <a:buNone/>
            </a:pPr>
            <a:r>
              <a:rPr lang="en-US">
                <a:cs typeface="Calibri"/>
              </a:rPr>
              <a:t>Mini Talking Points:</a:t>
            </a:r>
          </a:p>
          <a:p>
            <a:pPr marL="228600" lvl="0" indent="-228600">
              <a:lnSpc>
                <a:spcPct val="90000"/>
              </a:lnSpc>
              <a:spcBef>
                <a:spcPts val="500"/>
              </a:spcBef>
              <a:buFont typeface="Arial"/>
              <a:buAutoNum type="arabicPeriod"/>
            </a:pPr>
            <a:r>
              <a:rPr lang="en-US">
                <a:cs typeface="Calibri"/>
              </a:rPr>
              <a:t>Current products out in the market are available outside of the US, namely (1-2). </a:t>
            </a:r>
          </a:p>
          <a:p>
            <a:pPr marL="228600" lvl="0" indent="-228600">
              <a:lnSpc>
                <a:spcPct val="90000"/>
              </a:lnSpc>
              <a:spcBef>
                <a:spcPts val="500"/>
              </a:spcBef>
              <a:buFont typeface="Arial"/>
              <a:buAutoNum type="arabicPeriod"/>
            </a:pPr>
            <a:r>
              <a:rPr lang="en-US">
                <a:cs typeface="Calibri"/>
              </a:rPr>
              <a:t>Within in the US, only NY and Hawaii have a vaccine passport in progress of implementation.  </a:t>
            </a:r>
          </a:p>
          <a:p>
            <a:pPr marL="228600" lvl="0" indent="-228600">
              <a:lnSpc>
                <a:spcPct val="90000"/>
              </a:lnSpc>
              <a:spcBef>
                <a:spcPts val="500"/>
              </a:spcBef>
              <a:buFont typeface="Arial"/>
              <a:buAutoNum type="arabicPeriod"/>
            </a:pPr>
            <a:r>
              <a:rPr lang="en-US">
                <a:cs typeface="Calibri"/>
              </a:rPr>
              <a:t>None of them target children and young adults. </a:t>
            </a: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14</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8605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Arial"/>
              </a:rPr>
              <a:t>Children represented 22.4% of new cases reported </a:t>
            </a:r>
            <a:r>
              <a:rPr lang="en-US" sz="1050">
                <a:latin typeface="Arial"/>
              </a:rPr>
              <a:t>[on the week of 4/22/21-4/29/21]</a:t>
            </a:r>
            <a:r>
              <a:rPr lang="en-US">
                <a:latin typeface="Arial"/>
              </a:rPr>
              <a:t> </a:t>
            </a:r>
            <a:r>
              <a:rPr lang="en-US" b="1">
                <a:latin typeface="Arial"/>
              </a:rPr>
              <a:t>accounting for 71,649 out of 319,601 cases.”</a:t>
            </a:r>
          </a:p>
          <a:p>
            <a:endParaRPr lang="en-US" b="1"/>
          </a:p>
          <a:p>
            <a:r>
              <a:rPr lang="en-US" b="1">
                <a:cs typeface="Calibri" panose="020F0502020204030204"/>
              </a:rPr>
              <a:t>12 seconds</a:t>
            </a:r>
            <a:endParaRPr lang="en-US" b="1"/>
          </a:p>
          <a:p>
            <a:r>
              <a:rPr lang="en-US" b="1"/>
              <a:t>SCRIPT: </a:t>
            </a:r>
          </a:p>
          <a:p>
            <a:r>
              <a:rPr lang="en-US"/>
              <a:t>I’m Nikkei and I work as a in-patient pediatric nurse. At the bedside, I've been seeing a rise of COVID(+) pediatric patients which is aligned with the increasing statistic of 22.4% of new cases reported by the American Academy of Pediatrics. </a:t>
            </a:r>
            <a:endParaRPr lang="en-US">
              <a:cs typeface="Calibri"/>
            </a:endParaRPr>
          </a:p>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6018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a:defRPr/>
            </a:pPr>
            <a:r>
              <a:rPr lang="en-US" b="1"/>
              <a:t>“CDC data show a 24% increase in ER mental health visits for children ages 5 to 11, compared to 2019. Among adolescents ages 12 to 17 that increase is 31%” </a:t>
            </a:r>
            <a:endParaRPr lang="en-US"/>
          </a:p>
          <a:p>
            <a:endParaRPr lang="en-US" b="1"/>
          </a:p>
          <a:p>
            <a:endParaRPr lang="en-US" b="1"/>
          </a:p>
          <a:p>
            <a:r>
              <a:rPr lang="en-US" b="1"/>
              <a:t>SCRIPT: And in addition to this, </a:t>
            </a:r>
            <a:r>
              <a:rPr lang="en-US"/>
              <a:t>I’ve seen a </a:t>
            </a:r>
            <a:r>
              <a:rPr lang="en-US" b="1"/>
              <a:t>SIGNIFICANT INCREASE in </a:t>
            </a:r>
            <a:r>
              <a:rPr lang="en-US"/>
              <a:t>children struggling with eating disorders, suicidal ideation, anxiety, depression and other mental health illnesses due to quarantine &amp; isolation which is consistent with the CDC data on increase in ER mental health visits across school aged children and teens. </a:t>
            </a:r>
            <a:endParaRPr lang="en-US">
              <a:cs typeface="Calibri"/>
            </a:endParaRPr>
          </a:p>
          <a:p>
            <a:endParaRPr lang="en-US"/>
          </a:p>
          <a:p>
            <a:r>
              <a:rPr lang="en-US"/>
              <a:t>,</a:t>
            </a:r>
            <a:r>
              <a:rPr lang="en-US" b="0" i="0" u="none" strike="noStrike">
                <a:effectLst/>
              </a:rPr>
              <a:t> national surveys conducted in 2020 showed high percentages of teens struggling with anxiety, depression and mental health due to quarantine &amp; isolation (from not being able to go to school and loss of social skills) which has been observed across multiple Children’s Hospitals in the US.</a:t>
            </a:r>
            <a:r>
              <a:rPr lang="en-US"/>
              <a:t> </a:t>
            </a:r>
            <a:endParaRPr lang="en-US" b="0" i="0" u="none" strike="noStrike">
              <a:effectLst/>
              <a:cs typeface="Calibri"/>
            </a:endParaRPr>
          </a:p>
          <a:p>
            <a:endParaRPr lang="en-US"/>
          </a:p>
          <a:p>
            <a:r>
              <a:rPr lang="en-US" b="1"/>
              <a:t>Workflow </a:t>
            </a:r>
            <a:r>
              <a:rPr lang="en-US"/>
              <a:t>– Whenever I admit a patient, one of the first questions I ask the parents is “are your child’s immunizations UTD?” Often times, they don’t expect to come to the hospital with records at hand so we are relying on them to tell us the truth but how can we tell if what they are saying is </a:t>
            </a:r>
            <a:r>
              <a:rPr lang="en-US" b="1"/>
              <a:t>FACTUAL? </a:t>
            </a:r>
            <a:endParaRPr lang="en-US"/>
          </a:p>
          <a:p>
            <a:endParaRPr lang="en-US">
              <a:solidFill>
                <a:srgbClr val="656769"/>
              </a:solidFill>
              <a:latin typeface="CenturySchoolbookT"/>
            </a:endParaRP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9453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a:cs typeface="Calibri"/>
              </a:rPr>
              <a:t>Hence the problem we are targeting – 6 seconds</a:t>
            </a:r>
          </a:p>
          <a:p>
            <a:endParaRPr lang="en-US">
              <a:cs typeface="Calibri"/>
            </a:endParaRP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4</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92998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a:defRPr/>
            </a:pPr>
            <a:r>
              <a:rPr lang="en-US">
                <a:cs typeface="Calibri"/>
              </a:rPr>
              <a:t>Our VAX Pass encrypts R data and we will not be storing protected health information. The verification authority and data validation go hand in hand so that the generated QR is only readable by the app for security purposes. It includes audible and translation features for inclusivity, and we provide a QR pass similar to a credit card, as an analog solution. </a:t>
            </a:r>
          </a:p>
          <a:p>
            <a:pPr>
              <a:defRPr/>
            </a:pPr>
            <a:endParaRPr lang="en-US">
              <a:cs typeface="Calibri"/>
            </a:endParaRPr>
          </a:p>
          <a:p>
            <a:pPr>
              <a:defRPr/>
            </a:pPr>
            <a:endParaRPr lang="en-US">
              <a:cs typeface="Calibri"/>
            </a:endParaRPr>
          </a:p>
          <a:p>
            <a:pPr>
              <a:defRPr/>
            </a:pPr>
            <a:endParaRPr lang="en-US">
              <a:cs typeface="Calibri"/>
            </a:endParaRPr>
          </a:p>
          <a:p>
            <a:pPr>
              <a:defRPr/>
            </a:pPr>
            <a:endParaRPr lang="en-US">
              <a:cs typeface="Calibri"/>
            </a:endParaRPr>
          </a:p>
          <a:p>
            <a:pPr>
              <a:defRPr/>
            </a:pPr>
            <a:endParaRPr lang="en-US">
              <a:cs typeface="Calibri"/>
            </a:endParaRPr>
          </a:p>
          <a:p>
            <a:pPr>
              <a:defRPr/>
            </a:pPr>
            <a:endParaRPr lang="en-US">
              <a:cs typeface="Calibri"/>
            </a:endParaRPr>
          </a:p>
          <a:p>
            <a:pPr marL="0" marR="0" lvl="0" indent="0" algn="l" defTabSz="914400">
              <a:lnSpc>
                <a:spcPct val="100000"/>
              </a:lnSpc>
              <a:spcBef>
                <a:spcPts val="0"/>
              </a:spcBef>
              <a:spcAft>
                <a:spcPts val="0"/>
              </a:spcAft>
              <a:buClrTx/>
              <a:buSzTx/>
              <a:buFontTx/>
              <a:buNone/>
              <a:tabLst/>
              <a:defRPr/>
            </a:pPr>
            <a:r>
              <a:rPr lang="en-US">
                <a:cs typeface="Calibri"/>
              </a:rPr>
              <a:t>Workflow: </a:t>
            </a:r>
            <a:r>
              <a:rPr lang="en-US" sz="1200" b="0" i="0" kern="1200">
                <a:solidFill>
                  <a:schemeClr val="tx1"/>
                </a:solidFill>
                <a:effectLst/>
                <a:latin typeface="+mn-lt"/>
                <a:ea typeface="+mn-ea"/>
                <a:cs typeface="+mn-cs"/>
              </a:rPr>
              <a:t>vaccination information can be filled out at the QR generator website by the vaccination facility. A QR will then be generated with information encrypted using AES-256 (symmetric encryption). The same QR will be emailed to the patient's email address (the email input area in the generator page). To verify the data, the QR scanner will then be used by the verifying facility where vaccination data is required (e.g. schools)</a:t>
            </a:r>
            <a:endParaRPr lang="en-US">
              <a:ea typeface="+mn-ea"/>
              <a:cs typeface="+mn-cs"/>
            </a:endParaRPr>
          </a:p>
          <a:p>
            <a:endParaRPr lang="en-US">
              <a:cs typeface="Calibri"/>
            </a:endParaRPr>
          </a:p>
          <a:p>
            <a:endParaRPr lang="en-US">
              <a:cs typeface="Calibri"/>
            </a:endParaRPr>
          </a:p>
          <a:p>
            <a:r>
              <a:rPr lang="en-US">
                <a:cs typeface="Calibri"/>
              </a:rPr>
              <a:t>Data Storage and PHI: We will not be storing PGI in our own database due to regulatory complexities, to be safe. Patient’s name is already PHI – link to the QR code which contains the PHI will be sent to the patient’s email, with the added protection of encryption. </a:t>
            </a:r>
          </a:p>
          <a:p>
            <a:endParaRPr lang="en-US">
              <a:cs typeface="Calibri"/>
            </a:endParaRPr>
          </a:p>
          <a:p>
            <a:endParaRPr lang="en-US">
              <a:cs typeface="Calibri"/>
            </a:endParaRPr>
          </a:p>
          <a:p>
            <a:endParaRPr lang="en-US">
              <a:cs typeface="Calibri"/>
            </a:endParaRPr>
          </a:p>
          <a:p>
            <a:r>
              <a:rPr lang="en-US" sz="1200">
                <a:latin typeface="Arial"/>
                <a:cs typeface="Arial"/>
              </a:rPr>
              <a:t>Vaccinated Frame &amp; Digital Imprint</a:t>
            </a:r>
            <a:endParaRPr lang="en-US">
              <a:cs typeface="Calibri"/>
            </a:endParaRPr>
          </a:p>
          <a:p>
            <a:r>
              <a:rPr lang="en-US">
                <a:cs typeface="Calibri"/>
              </a:rPr>
              <a:t>Cybersecurity</a:t>
            </a:r>
          </a:p>
          <a:p>
            <a:endParaRPr lang="en-US">
              <a:cs typeface="Calibri"/>
            </a:endParaRPr>
          </a:p>
          <a:p>
            <a:r>
              <a:rPr lang="en-US">
                <a:cs typeface="Calibri"/>
              </a:rPr>
              <a:t>Defensibility </a:t>
            </a:r>
          </a:p>
          <a:p>
            <a:endParaRPr lang="en-US">
              <a:cs typeface="Calibri"/>
            </a:endParaRPr>
          </a:p>
          <a:p>
            <a:r>
              <a:rPr lang="en-US">
                <a:cs typeface="Calibri"/>
              </a:rPr>
              <a:t>Analog: (financially excluded, underprivileged) all encompassing to for disabilities, language barriers, and financial capabilities </a:t>
            </a:r>
          </a:p>
          <a:p>
            <a:r>
              <a:rPr lang="en-US">
                <a:cs typeface="Calibri"/>
              </a:rPr>
              <a:t>-------</a:t>
            </a:r>
          </a:p>
          <a:p>
            <a:r>
              <a:rPr lang="en-US">
                <a:cs typeface="Calibri"/>
              </a:rPr>
              <a:t>WHO – not promoting blockchain; public key infrastructure using asymmetric encryption – </a:t>
            </a:r>
          </a:p>
          <a:p>
            <a:r>
              <a:rPr lang="en-US">
                <a:cs typeface="Calibri"/>
              </a:rPr>
              <a:t>Encrypting data with private key and public key is free for anyone with verification authority; anyone can decrypt it; purpose is to make sure data is encrypted by the public key – purpose of verification </a:t>
            </a:r>
            <a:endParaRPr lang="en-US"/>
          </a:p>
          <a:p>
            <a:endParaRPr lang="en-US">
              <a:cs typeface="Calibri"/>
            </a:endParaRPr>
          </a:p>
          <a:p>
            <a:r>
              <a:rPr lang="en-US">
                <a:cs typeface="Calibri"/>
              </a:rPr>
              <a:t>already being used by SIGNAL encrypting the data with public data so that the recipient can use their private key </a:t>
            </a:r>
          </a:p>
          <a:p>
            <a:endParaRPr lang="en-US">
              <a:cs typeface="Calibri"/>
            </a:endParaRPr>
          </a:p>
          <a:p>
            <a:r>
              <a:rPr lang="en-US">
                <a:cs typeface="Calibri"/>
              </a:rPr>
              <a:t>QR not recommend to </a:t>
            </a:r>
          </a:p>
          <a:p>
            <a:endParaRPr lang="en-US">
              <a:cs typeface="Calibri"/>
            </a:endParaRPr>
          </a:p>
          <a:p>
            <a:r>
              <a:rPr lang="en-US">
                <a:cs typeface="Calibri"/>
              </a:rPr>
              <a:t>Verification - </a:t>
            </a:r>
          </a:p>
          <a:p>
            <a:r>
              <a:rPr lang="en-US">
                <a:cs typeface="Calibri"/>
              </a:rPr>
              <a:t>How to access data for verification? Who have already been vaccinated? </a:t>
            </a:r>
          </a:p>
          <a:p>
            <a:r>
              <a:rPr lang="en-US">
                <a:cs typeface="Calibri"/>
              </a:rPr>
              <a:t>Ping the health system with a certain data – simple yes or no </a:t>
            </a:r>
          </a:p>
          <a:p>
            <a:endParaRPr lang="en-US">
              <a:cs typeface="Calibri"/>
            </a:endParaRPr>
          </a:p>
          <a:p>
            <a:endParaRPr lang="en-US">
              <a:cs typeface="Calibri"/>
            </a:endParaRPr>
          </a:p>
          <a:p>
            <a:r>
              <a:rPr lang="en-US"/>
              <a:t>.</a:t>
            </a:r>
            <a:endParaRPr lang="en-US">
              <a:cs typeface="Calibri"/>
            </a:endParaRP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5</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7487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b="1" u="sng"/>
              <a:t>TALKING POINTS</a:t>
            </a:r>
            <a:r>
              <a:rPr lang="en-US"/>
              <a:t> </a:t>
            </a:r>
          </a:p>
          <a:p>
            <a:r>
              <a:rPr lang="en-US"/>
              <a:t>[For those that are vaccinated, we will use current industry {interoperability} standards to ensure {get} validation. </a:t>
            </a:r>
            <a:endParaRPr lang="en-US">
              <a:cs typeface="Calibri"/>
            </a:endParaRPr>
          </a:p>
          <a:p>
            <a:r>
              <a:rPr lang="en-US"/>
              <a:t>For those currently getting vaccinated, this will be captured at the point of care]</a:t>
            </a:r>
            <a:endParaRPr lang="en-US">
              <a:cs typeface="Calibri"/>
            </a:endParaRPr>
          </a:p>
          <a:p>
            <a:r>
              <a:rPr lang="en-US" b="1">
                <a:cs typeface="Calibri" panose="020F0502020204030204"/>
              </a:rPr>
              <a:t>10 SECONDS</a:t>
            </a:r>
            <a:r>
              <a:rPr lang="en-US">
                <a:cs typeface="Calibri" panose="020F0502020204030204"/>
              </a:rPr>
              <a:t> </a:t>
            </a:r>
            <a:endParaRPr lang="en-US"/>
          </a:p>
          <a:p>
            <a:r>
              <a:rPr lang="en-US" b="1"/>
              <a:t>We have capabilities to validate those that have ALREADY been vaccinated in compliance with current industry interoperability standards, and </a:t>
            </a:r>
            <a:endParaRPr lang="en-US" b="1">
              <a:cs typeface="Calibri"/>
            </a:endParaRPr>
          </a:p>
          <a:p>
            <a:r>
              <a:rPr lang="en-US" b="1"/>
              <a:t>We also intend to capture their vaccination status at the point of the care for those that are GOING TO BE vaccinated. </a:t>
            </a:r>
            <a:endParaRPr lang="en-US" b="1">
              <a:cs typeface="Calibri"/>
            </a:endParaRP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6</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577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b="1">
                <a:cs typeface="Calibri"/>
              </a:rPr>
              <a:t>Our Go-To-Market Strategy </a:t>
            </a:r>
            <a:endParaRPr lang="en-US" b="1"/>
          </a:p>
          <a:p>
            <a:r>
              <a:rPr lang="en-US" b="1"/>
              <a:t>ACQUIRING GROWTH &amp; MONETIZATION</a:t>
            </a:r>
            <a:endParaRPr lang="en-US"/>
          </a:p>
          <a:p>
            <a:pPr marL="171450" indent="-171450">
              <a:buFontTx/>
              <a:buChar char="-"/>
            </a:pPr>
            <a:r>
              <a:rPr lang="en-US"/>
              <a:t>Value is in the network build and consumer appeal to adolescent audience (fund it through relationships with these 3 avenues) </a:t>
            </a:r>
          </a:p>
          <a:p>
            <a:pPr marL="171450" indent="-171450">
              <a:buFontTx/>
              <a:buChar char="-"/>
            </a:pPr>
            <a:endParaRPr lang="en-US">
              <a:cs typeface="Calibri" panose="020F0502020204030204"/>
            </a:endParaRPr>
          </a:p>
          <a:p>
            <a:pPr marL="171450" indent="-171450">
              <a:buFontTx/>
              <a:buChar char="-"/>
            </a:pPr>
            <a:r>
              <a:rPr lang="en-US" u="sng"/>
              <a:t>3 Current Market Avenues </a:t>
            </a:r>
            <a:endParaRPr lang="en-US" u="sng">
              <a:cs typeface="Calibri"/>
            </a:endParaRPr>
          </a:p>
          <a:p>
            <a:r>
              <a:rPr lang="en-US"/>
              <a:t>1. Providers – PCP &amp; Hospitalists </a:t>
            </a:r>
            <a:endParaRPr lang="en-US">
              <a:cs typeface="Calibri"/>
            </a:endParaRPr>
          </a:p>
          <a:p>
            <a:r>
              <a:rPr lang="en-US"/>
              <a:t>2. Venues – Pharmacies (Walgreens, CVS), Mobile Clinics (state government-funding) </a:t>
            </a:r>
            <a:endParaRPr lang="en-US">
              <a:cs typeface="Calibri"/>
            </a:endParaRPr>
          </a:p>
          <a:p>
            <a:r>
              <a:rPr lang="en-US"/>
              <a:t>3. Places of large populated areas (that demand vaccines) – large public universities, private college institutions, sporting venues (campus football games), concerts </a:t>
            </a:r>
            <a:endParaRPr lang="en-US">
              <a:cs typeface="Calibri"/>
            </a:endParaRPr>
          </a:p>
          <a:p>
            <a:endParaRPr lang="en-US"/>
          </a:p>
          <a:p>
            <a:r>
              <a:rPr lang="en-US"/>
              <a:t>Lack of isolation – because you can </a:t>
            </a:r>
            <a:endParaRPr lang="en-US">
              <a:cs typeface="Calibri"/>
            </a:endParaRPr>
          </a:p>
          <a:p>
            <a:endParaRPr lang="en-US"/>
          </a:p>
          <a:p>
            <a:r>
              <a:rPr lang="en-US"/>
              <a:t>Appeal to Payers (Major Hospital Systems) </a:t>
            </a:r>
            <a:endParaRPr lang="en-US">
              <a:cs typeface="Calibri"/>
            </a:endParaRPr>
          </a:p>
          <a:p>
            <a:pPr marL="228600" indent="-228600">
              <a:buAutoNum type="arabicPeriod"/>
            </a:pPr>
            <a:r>
              <a:rPr lang="en-US"/>
              <a:t>Lower medical cost ratio </a:t>
            </a:r>
            <a:endParaRPr lang="en-US">
              <a:cs typeface="Calibri"/>
            </a:endParaRPr>
          </a:p>
          <a:p>
            <a:pPr marL="228600" indent="-228600">
              <a:buAutoNum type="arabicPeriod"/>
            </a:pPr>
            <a:r>
              <a:rPr lang="en-US"/>
              <a:t>Decrease readmissions (reimbursement issues) </a:t>
            </a:r>
            <a:endParaRPr lang="en-US">
              <a:cs typeface="Calibri"/>
            </a:endParaRPr>
          </a:p>
          <a:p>
            <a:pPr marL="228600" indent="-228600">
              <a:buAutoNum type="arabicPeriod"/>
            </a:pPr>
            <a:endParaRPr lang="en-US"/>
          </a:p>
          <a:p>
            <a:pPr marL="228600" indent="-228600">
              <a:buAutoNum type="arabicPeriod"/>
            </a:pPr>
            <a:endParaRPr lang="en-US"/>
          </a:p>
          <a:p>
            <a:pPr marL="228600" indent="-228600">
              <a:buAutoNum type="arabicPeriod"/>
            </a:pPr>
            <a:endParaRPr lang="en-US"/>
          </a:p>
          <a:p>
            <a:r>
              <a:rPr lang="en-US" b="1">
                <a:cs typeface="Calibri"/>
              </a:rPr>
              <a:t>Business – How to acquire customers; growth, defensibility, and security </a:t>
            </a:r>
          </a:p>
          <a:p>
            <a:r>
              <a:rPr lang="en-US" b="1">
                <a:cs typeface="Calibri"/>
              </a:rPr>
              <a:t>Monetization; how do I profit? How do I benefit?</a:t>
            </a:r>
          </a:p>
          <a:p>
            <a:endParaRPr lang="en-US" b="1">
              <a:cs typeface="Calibri"/>
            </a:endParaRPr>
          </a:p>
          <a:p>
            <a:r>
              <a:rPr lang="en-US" b="1">
                <a:cs typeface="Calibri"/>
              </a:rPr>
              <a:t>FOR PROFIT (think customer acquisition strategy) vs. NON-PROFIT (funds come from somewhere; look for partnerships) </a:t>
            </a:r>
          </a:p>
          <a:p>
            <a:r>
              <a:rPr lang="en-US" b="1">
                <a:cs typeface="Calibri"/>
              </a:rPr>
              <a:t>People distributing vaccines, hospitals? – who is paying for this?</a:t>
            </a:r>
          </a:p>
          <a:p>
            <a:r>
              <a:rPr lang="en-US" b="1">
                <a:cs typeface="Calibri"/>
              </a:rPr>
              <a:t>If it’s free? – who are my customers and how am I acquiring? </a:t>
            </a:r>
          </a:p>
          <a:p>
            <a:r>
              <a:rPr lang="en-US" b="1">
                <a:cs typeface="Calibri"/>
              </a:rPr>
              <a:t>CUSTOMERS? – how am I getting people to download it? How am I reaching them? WOM? When they get their vaccine? Presented at point of purchase</a:t>
            </a:r>
          </a:p>
          <a:p>
            <a:r>
              <a:rPr lang="en-US" b="1">
                <a:cs typeface="Calibri"/>
              </a:rPr>
              <a:t>How do you engage with them? </a:t>
            </a:r>
          </a:p>
          <a:p>
            <a:r>
              <a:rPr lang="en-US" b="1">
                <a:cs typeface="Calibri"/>
              </a:rPr>
              <a:t>How much budget do you need to acquire these customers? </a:t>
            </a:r>
          </a:p>
          <a:p>
            <a:endParaRPr lang="en-US" b="1">
              <a:cs typeface="Calibri"/>
            </a:endParaRPr>
          </a:p>
          <a:p>
            <a:r>
              <a:rPr lang="en-US" b="1">
                <a:cs typeface="Calibri"/>
              </a:rPr>
              <a:t>Where is the point of customer engagement and download? </a:t>
            </a:r>
          </a:p>
          <a:p>
            <a:r>
              <a:rPr lang="en-US" b="1">
                <a:cs typeface="Calibri"/>
              </a:rPr>
              <a:t>Once you acquire them, how do you monetize? </a:t>
            </a:r>
          </a:p>
          <a:p>
            <a:r>
              <a:rPr lang="en-US" b="1">
                <a:cs typeface="Calibri"/>
              </a:rPr>
              <a:t>What can you do with that data? What data are you capturing? </a:t>
            </a:r>
          </a:p>
          <a:p>
            <a:r>
              <a:rPr lang="en-US" b="1">
                <a:cs typeface="Calibri"/>
              </a:rPr>
              <a:t>Who’s going to benefit from this information and data? Can you provide that data to them? How much would you charge?</a:t>
            </a:r>
          </a:p>
          <a:p>
            <a:endParaRPr lang="en-US" b="1">
              <a:cs typeface="Calibri"/>
            </a:endParaRPr>
          </a:p>
          <a:p>
            <a:r>
              <a:rPr lang="en-US" b="1">
                <a:cs typeface="Calibri"/>
              </a:rPr>
              <a:t>B2B? D2consumer? </a:t>
            </a:r>
          </a:p>
          <a:p>
            <a:r>
              <a:rPr lang="en-US" b="1">
                <a:cs typeface="Calibri"/>
              </a:rPr>
              <a:t>Where are you applying the funds? Where are you getting it to? </a:t>
            </a:r>
          </a:p>
          <a:p>
            <a:r>
              <a:rPr lang="en-US" b="1">
                <a:cs typeface="Calibri"/>
              </a:rPr>
              <a:t>Lifetime of this vaccine pass? – </a:t>
            </a:r>
          </a:p>
          <a:p>
            <a:endParaRPr lang="en-US" b="1">
              <a:cs typeface="Calibri"/>
            </a:endParaRPr>
          </a:p>
          <a:p>
            <a:r>
              <a:rPr lang="en-US" b="1">
                <a:cs typeface="Calibri"/>
              </a:rPr>
              <a:t>What is the ultimate strategy to the business? Is the strategy to grow up and sell it? EXIT Strategy?</a:t>
            </a:r>
          </a:p>
          <a:p>
            <a:r>
              <a:rPr lang="en-US" b="1">
                <a:cs typeface="Calibri"/>
              </a:rPr>
              <a:t>Who would buy this? Who is the natural person you can go to? </a:t>
            </a:r>
          </a:p>
          <a:p>
            <a:endParaRPr lang="en-US" b="1">
              <a:cs typeface="Calibri"/>
            </a:endParaRPr>
          </a:p>
          <a:p>
            <a:r>
              <a:rPr lang="en-US" b="1">
                <a:cs typeface="Calibri"/>
              </a:rPr>
              <a:t>Social Cause? Database beneficial for future pandemics. </a:t>
            </a:r>
          </a:p>
          <a:p>
            <a:r>
              <a:rPr lang="en-US" b="1">
                <a:cs typeface="Calibri"/>
              </a:rPr>
              <a:t>Simplify it </a:t>
            </a:r>
          </a:p>
          <a:p>
            <a:endParaRPr lang="en-US" b="1">
              <a:cs typeface="Calibri"/>
            </a:endParaRPr>
          </a:p>
          <a:p>
            <a:r>
              <a:rPr lang="en-US" b="1">
                <a:cs typeface="Calibri"/>
              </a:rPr>
              <a:t>Available at after 7:15PM . </a:t>
            </a:r>
          </a:p>
          <a:p>
            <a:pPr marL="228600" indent="-228600">
              <a:buAutoNum type="arabicPeriod"/>
            </a:pPr>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7</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68555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potential for growth of VAX pass can extend to include other vaccines (MMR, PCV, RV, </a:t>
            </a:r>
            <a:r>
              <a:rPr lang="en-US" err="1"/>
              <a:t>Dtap</a:t>
            </a:r>
            <a:r>
              <a:rPr lang="en-US"/>
              <a:t>).</a:t>
            </a:r>
          </a:p>
          <a:p>
            <a:pPr marL="628650" lvl="1" indent="-171450">
              <a:buFont typeface="Arial" panose="020B0604020202020204" pitchFamily="34" charset="0"/>
              <a:buChar char="•"/>
            </a:pPr>
            <a:r>
              <a:rPr lang="en-US"/>
              <a:t>Youth Leagues and Travel Teams (Sports) </a:t>
            </a:r>
            <a:endParaRPr lang="en-US">
              <a:cs typeface="Calibri"/>
            </a:endParaRPr>
          </a:p>
          <a:p>
            <a:pPr marL="171450" indent="-171450">
              <a:buFont typeface="Arial" panose="020B0604020202020204" pitchFamily="34" charset="0"/>
              <a:buChar char="•"/>
            </a:pPr>
            <a:r>
              <a:rPr lang="en-US"/>
              <a:t>This can be included for international travel driving across borders (Canada to US) or flights to other countries.</a:t>
            </a:r>
            <a:endParaRPr lang="en-US">
              <a:cs typeface="Calibri"/>
            </a:endParaRPr>
          </a:p>
          <a:p>
            <a:pPr marL="171450" indent="-171450">
              <a:buFont typeface="Arial" panose="020B0604020202020204" pitchFamily="34" charset="0"/>
              <a:buChar char="•"/>
            </a:pPr>
            <a:r>
              <a:rPr lang="en-US" b="1"/>
              <a:t>Journal of Adolescent Health: most youth in the national sample were willing to receive a COVID-19 vaccine</a:t>
            </a:r>
            <a:endParaRPr lang="en-US" b="1">
              <a:cs typeface="Calibri"/>
            </a:endParaRPr>
          </a:p>
          <a:p>
            <a:pPr marL="171450" indent="-171450">
              <a:buFont typeface="Arial" panose="020B0604020202020204" pitchFamily="34" charset="0"/>
              <a:buChar char="•"/>
            </a:pPr>
            <a:r>
              <a:rPr lang="en-US"/>
              <a:t>And by educating the youth </a:t>
            </a:r>
            <a:endParaRPr lang="en-US">
              <a:cs typeface="Calibri"/>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r>
              <a:rPr lang="en-US" b="1" i="0" u="none" strike="noStrike">
                <a:solidFill>
                  <a:srgbClr val="222222"/>
                </a:solidFill>
                <a:effectLst/>
                <a:latin typeface="BerninaSansWeb"/>
              </a:rPr>
              <a:t>Youth Opinions on Vaccination for COVID19 in the USA (cohort of 14-24 y/o; 911 participants in October 2020) from Journal of Adolescent Health</a:t>
            </a:r>
            <a:r>
              <a:rPr lang="en-US" b="1">
                <a:solidFill>
                  <a:srgbClr val="222222"/>
                </a:solidFill>
                <a:latin typeface="BerninaSansWeb"/>
              </a:rPr>
              <a:t> </a:t>
            </a:r>
            <a:endParaRPr lang="en-US" b="1" i="0" u="none" strike="noStrike">
              <a:solidFill>
                <a:srgbClr val="222222"/>
              </a:solidFill>
              <a:effectLst/>
              <a:latin typeface="BerninaSansWeb"/>
            </a:endParaRPr>
          </a:p>
          <a:p>
            <a:r>
              <a:rPr lang="en-US" b="0" i="0" u="sng" strike="noStrike">
                <a:solidFill>
                  <a:srgbClr val="222222"/>
                </a:solidFill>
                <a:effectLst/>
                <a:latin typeface="BerninaSansWeb"/>
              </a:rPr>
              <a:t>Conclusion:</a:t>
            </a:r>
            <a:r>
              <a:rPr lang="en-US" b="0" i="0" u="none" strike="noStrike">
                <a:solidFill>
                  <a:srgbClr val="222222"/>
                </a:solidFill>
                <a:effectLst/>
                <a:latin typeface="BerninaSansWeb"/>
              </a:rPr>
              <a:t> Most youth in the national sample were willing to receive a COVID-19 vaccine when they believe it is safe and recommended. Public health experts and organizations must generate youth-centered materials that directly address their vaccination concerns.</a:t>
            </a:r>
            <a:r>
              <a:rPr lang="en-US">
                <a:solidFill>
                  <a:srgbClr val="222222"/>
                </a:solidFill>
                <a:latin typeface="BerninaSansWeb"/>
              </a:rPr>
              <a:t> </a:t>
            </a: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8</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99158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endParaRPr lang="en-US"/>
          </a:p>
          <a:p>
            <a:pPr marL="171450" indent="-171450">
              <a:lnSpc>
                <a:spcPct val="90000"/>
              </a:lnSpc>
              <a:spcBef>
                <a:spcPts val="1000"/>
              </a:spcBef>
              <a:buFont typeface="Arial"/>
              <a:buChar char="•"/>
            </a:pPr>
            <a:endParaRPr lang="en-US"/>
          </a:p>
          <a:p>
            <a:pPr marL="171450" indent="-171450">
              <a:lnSpc>
                <a:spcPct val="90000"/>
              </a:lnSpc>
              <a:spcBef>
                <a:spcPts val="1000"/>
              </a:spcBef>
              <a:buFont typeface="Arial"/>
              <a:buChar char="•"/>
            </a:pPr>
            <a:r>
              <a:rPr lang="en-US"/>
              <a:t>Source: US Census Bureau: </a:t>
            </a:r>
            <a:r>
              <a:rPr lang="en-US">
                <a:hlinkClick r:id="rId3"/>
              </a:rPr>
              <a:t>https://www.census.gov/data/tables/2020/demo/popest/2020-demographic-analysis-tables.html</a:t>
            </a:r>
            <a:endParaRPr lang="en-US">
              <a:cs typeface="Calibri"/>
            </a:endParaRPr>
          </a:p>
          <a:p>
            <a:pPr marL="171450" indent="-171450">
              <a:lnSpc>
                <a:spcPct val="90000"/>
              </a:lnSpc>
              <a:spcBef>
                <a:spcPts val="1000"/>
              </a:spcBef>
              <a:buFont typeface="Arial"/>
              <a:buChar char="•"/>
            </a:pPr>
            <a:endParaRPr lang="en-US">
              <a:cs typeface="Calibri"/>
            </a:endParaRPr>
          </a:p>
          <a:p>
            <a:pPr marL="171450" indent="-171450">
              <a:lnSpc>
                <a:spcPct val="90000"/>
              </a:lnSpc>
              <a:spcBef>
                <a:spcPts val="1000"/>
              </a:spcBef>
              <a:buChar char="•"/>
            </a:pPr>
            <a:r>
              <a:rPr lang="en-US">
                <a:cs typeface="Calibri"/>
              </a:rPr>
              <a:t>12 seconds</a:t>
            </a:r>
          </a:p>
          <a:p>
            <a:pPr marL="0" lvl="0" indent="0">
              <a:lnSpc>
                <a:spcPct val="90000"/>
              </a:lnSpc>
              <a:spcBef>
                <a:spcPts val="500"/>
              </a:spcBef>
              <a:buFont typeface="Arial"/>
              <a:buNone/>
            </a:pPr>
            <a:r>
              <a:rPr lang="en-US">
                <a:cs typeface="Calibri"/>
              </a:rPr>
              <a:t>Mini Talking Points:</a:t>
            </a:r>
          </a:p>
          <a:p>
            <a:pPr marL="228600" indent="-228600">
              <a:lnSpc>
                <a:spcPct val="90000"/>
              </a:lnSpc>
              <a:spcBef>
                <a:spcPts val="500"/>
              </a:spcBef>
              <a:buFont typeface="Arial"/>
              <a:buAutoNum type="arabicPeriod"/>
            </a:pPr>
            <a:r>
              <a:rPr lang="en-US">
                <a:cs typeface="Calibri"/>
              </a:rPr>
              <a:t>Current products out in the market are available outside of the US, namely (1-2). </a:t>
            </a:r>
          </a:p>
          <a:p>
            <a:pPr marL="228600" lvl="0" indent="-228600">
              <a:lnSpc>
                <a:spcPct val="90000"/>
              </a:lnSpc>
              <a:spcBef>
                <a:spcPts val="500"/>
              </a:spcBef>
              <a:buFont typeface="Arial"/>
              <a:buAutoNum type="arabicPeriod"/>
            </a:pPr>
            <a:r>
              <a:rPr lang="en-US">
                <a:cs typeface="Calibri"/>
              </a:rPr>
              <a:t>Within in the US, only NY and Hawaii have a vaccine passport in progress of implementation.  </a:t>
            </a:r>
          </a:p>
          <a:p>
            <a:pPr marL="228600" indent="-228600">
              <a:lnSpc>
                <a:spcPct val="90000"/>
              </a:lnSpc>
              <a:spcBef>
                <a:spcPts val="500"/>
              </a:spcBef>
              <a:buFont typeface="Arial"/>
              <a:buAutoNum type="arabicPeriod"/>
            </a:pPr>
            <a:r>
              <a:rPr lang="en-US">
                <a:cs typeface="Calibri"/>
              </a:rPr>
              <a:t>None of them target children and young adults. </a:t>
            </a:r>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9</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38443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29B1-25AD-4FCE-B8FD-1633EB94AC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74B1FC-17B8-47C1-9808-9E74183D9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43D853-7365-4997-80B3-AEA54EC97C0F}"/>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5" name="Footer Placeholder 4">
            <a:extLst>
              <a:ext uri="{FF2B5EF4-FFF2-40B4-BE49-F238E27FC236}">
                <a16:creationId xmlns:a16="http://schemas.microsoft.com/office/drawing/2014/main" id="{E925AC3E-B849-4B2C-91A7-EDD9C7A06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3758B-2E3E-4AFB-8F30-EE58911DD08B}"/>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3982253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E3C2-51A8-49B7-8FB4-5A04F16B6A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72B22F-EF96-40D9-A419-2F33818AC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D5B74-BAA4-4677-BEFC-6468A3D68B83}"/>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5" name="Footer Placeholder 4">
            <a:extLst>
              <a:ext uri="{FF2B5EF4-FFF2-40B4-BE49-F238E27FC236}">
                <a16:creationId xmlns:a16="http://schemas.microsoft.com/office/drawing/2014/main" id="{AFF8BEEA-80E7-4240-9533-C3C84C599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E5F23-F992-44CA-BE86-E8424161EAA9}"/>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1016598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9092D5-1418-4D07-9446-D78C9B87D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EF62D2-66BB-408F-81F0-5AAB129455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C3230-1855-456B-A3CE-92BB8B5BE699}"/>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5" name="Footer Placeholder 4">
            <a:extLst>
              <a:ext uri="{FF2B5EF4-FFF2-40B4-BE49-F238E27FC236}">
                <a16:creationId xmlns:a16="http://schemas.microsoft.com/office/drawing/2014/main" id="{9D796F17-FBD5-41C5-929D-61339D1E5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50440-DCB4-4CCF-96AD-4B4C002E9BD2}"/>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1944122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5575073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BA5C-BAAE-4DB4-A7EA-970B96BA1E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BA6C0-EABB-44E7-B612-D3DFE5A4D0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3544B-0845-4D1D-8207-95FF79D0A897}"/>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5" name="Footer Placeholder 4">
            <a:extLst>
              <a:ext uri="{FF2B5EF4-FFF2-40B4-BE49-F238E27FC236}">
                <a16:creationId xmlns:a16="http://schemas.microsoft.com/office/drawing/2014/main" id="{08AD7D58-E39B-4457-8543-376CCB37B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26450-6286-4EDC-970C-52483F06F788}"/>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40269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830A-D29D-4D5B-A134-3CC4F35EBE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FEF66A-8171-42BC-8A24-7484C607B6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C9088F-F919-4EF8-B06B-E0A874419643}"/>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5" name="Footer Placeholder 4">
            <a:extLst>
              <a:ext uri="{FF2B5EF4-FFF2-40B4-BE49-F238E27FC236}">
                <a16:creationId xmlns:a16="http://schemas.microsoft.com/office/drawing/2014/main" id="{120B7CF1-F7D0-4CDD-A0D5-F622380A5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C8C8A-7531-4F8F-ADB4-A95041152D81}"/>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246473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6321-8E66-4C1D-80DA-5A8AD6C63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2210E0-C377-429A-85BF-CFCDACCEE6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C4F1E-DFC6-4F27-BAC5-56D7A256EE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E99A54-59FE-4D87-A17A-55675F9C85A7}"/>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6" name="Footer Placeholder 5">
            <a:extLst>
              <a:ext uri="{FF2B5EF4-FFF2-40B4-BE49-F238E27FC236}">
                <a16:creationId xmlns:a16="http://schemas.microsoft.com/office/drawing/2014/main" id="{F7B9DEC4-B396-4DD3-86B2-983445A611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028FC4-BA8B-4FB9-92DF-A6CA7B675EB9}"/>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331196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8D78-E163-4235-96DE-579D658F20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1123AA-9E57-4C4C-A56C-4AD08E7B7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BA4D0B-CCAF-4A88-AF5D-308DBDDB1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F3BBF0-B2C4-4C79-8DBE-2182864B36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781880-1D28-4E92-8352-3EE0A26D63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ACA0D7-DFE6-42BD-B1C8-B9E6CB2879E7}"/>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8" name="Footer Placeholder 7">
            <a:extLst>
              <a:ext uri="{FF2B5EF4-FFF2-40B4-BE49-F238E27FC236}">
                <a16:creationId xmlns:a16="http://schemas.microsoft.com/office/drawing/2014/main" id="{A659E779-67E3-43DE-9A85-2F990A3DF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6FF9E2-940E-4B91-AEF1-7C90E8AC84D5}"/>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4104251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3076-AE94-4F7F-9709-1872F923F6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B6CDF9-99A7-48A7-AA2F-BB1D9DDE34AD}"/>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4" name="Footer Placeholder 3">
            <a:extLst>
              <a:ext uri="{FF2B5EF4-FFF2-40B4-BE49-F238E27FC236}">
                <a16:creationId xmlns:a16="http://schemas.microsoft.com/office/drawing/2014/main" id="{53B81571-90A6-489C-BC65-C8208BD9C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C4290E-76A8-4B03-B38D-60BE7C0D89FB}"/>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190317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D91A28-2574-4E51-85D7-5D858900145B}"/>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3" name="Footer Placeholder 2">
            <a:extLst>
              <a:ext uri="{FF2B5EF4-FFF2-40B4-BE49-F238E27FC236}">
                <a16:creationId xmlns:a16="http://schemas.microsoft.com/office/drawing/2014/main" id="{D4B77A06-F56A-43D9-8FBF-EC9BBEC420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EB81B0-0208-4ED8-895A-29E09D6A6A03}"/>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1507458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2BB6-AE00-41BA-84BB-044F2096AF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C09700-C0A0-41A9-8066-D7AD22ED5A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ECC9E0-FC00-40CF-BBBA-A9305A130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D853DC-773B-4648-9A1B-190E71F693C3}"/>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6" name="Footer Placeholder 5">
            <a:extLst>
              <a:ext uri="{FF2B5EF4-FFF2-40B4-BE49-F238E27FC236}">
                <a16:creationId xmlns:a16="http://schemas.microsoft.com/office/drawing/2014/main" id="{49756E83-BDE6-4D8E-82E7-85A618D536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A84832-CAE9-41D0-AC9A-84BEFCCE16EB}"/>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359231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27B2-B44E-4C21-BE35-B7EA0A12E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C14881-DAF5-422B-81D6-460886F86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8FE66C-236B-4A9C-A7A3-685B7FFEE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205EF-DCA5-417B-B074-F9B5FD493DA9}"/>
              </a:ext>
            </a:extLst>
          </p:cNvPr>
          <p:cNvSpPr>
            <a:spLocks noGrp="1"/>
          </p:cNvSpPr>
          <p:nvPr>
            <p:ph type="dt" sz="half" idx="10"/>
          </p:nvPr>
        </p:nvSpPr>
        <p:spPr/>
        <p:txBody>
          <a:bodyPr/>
          <a:lstStyle/>
          <a:p>
            <a:fld id="{08100158-4001-481E-BDA5-7AE580187784}" type="datetimeFigureOut">
              <a:rPr lang="en-US" smtClean="0"/>
              <a:t>5/16/2021</a:t>
            </a:fld>
            <a:endParaRPr lang="en-US"/>
          </a:p>
        </p:txBody>
      </p:sp>
      <p:sp>
        <p:nvSpPr>
          <p:cNvPr id="6" name="Footer Placeholder 5">
            <a:extLst>
              <a:ext uri="{FF2B5EF4-FFF2-40B4-BE49-F238E27FC236}">
                <a16:creationId xmlns:a16="http://schemas.microsoft.com/office/drawing/2014/main" id="{8B497BE7-33CC-4BBB-859C-DCDD13AD2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AC83C-74FA-4133-9501-B306B6654076}"/>
              </a:ext>
            </a:extLst>
          </p:cNvPr>
          <p:cNvSpPr>
            <a:spLocks noGrp="1"/>
          </p:cNvSpPr>
          <p:nvPr>
            <p:ph type="sldNum" sz="quarter" idx="12"/>
          </p:nvPr>
        </p:nvSpPr>
        <p:spPr/>
        <p:txBody>
          <a:bodyPr/>
          <a:lstStyle/>
          <a:p>
            <a:fld id="{33C7E563-7321-4994-A80B-1E3B880F207C}" type="slidenum">
              <a:rPr lang="en-US" smtClean="0"/>
              <a:t>‹#›</a:t>
            </a:fld>
            <a:endParaRPr lang="en-US"/>
          </a:p>
        </p:txBody>
      </p:sp>
    </p:spTree>
    <p:extLst>
      <p:ext uri="{BB962C8B-B14F-4D97-AF65-F5344CB8AC3E}">
        <p14:creationId xmlns:p14="http://schemas.microsoft.com/office/powerpoint/2010/main" val="364041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9A1C6B-085B-461F-B561-ADE929CAF6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03C8C7-D1E7-4D57-9F4C-A08AD8D307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35EE4-89AE-4E27-9DC3-17928AA4CB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100158-4001-481E-BDA5-7AE580187784}" type="datetimeFigureOut">
              <a:rPr lang="en-US" smtClean="0"/>
              <a:t>5/16/2021</a:t>
            </a:fld>
            <a:endParaRPr lang="en-US"/>
          </a:p>
        </p:txBody>
      </p:sp>
      <p:sp>
        <p:nvSpPr>
          <p:cNvPr id="5" name="Footer Placeholder 4">
            <a:extLst>
              <a:ext uri="{FF2B5EF4-FFF2-40B4-BE49-F238E27FC236}">
                <a16:creationId xmlns:a16="http://schemas.microsoft.com/office/drawing/2014/main" id="{B2B67EBA-779F-4183-9ACF-05E0EA93E4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AF95BF-9D87-47A6-9BC0-C07C60D897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C7E563-7321-4994-A80B-1E3B880F207C}" type="slidenum">
              <a:rPr lang="en-US" smtClean="0"/>
              <a:t>‹#›</a:t>
            </a:fld>
            <a:endParaRPr lang="en-US"/>
          </a:p>
        </p:txBody>
      </p:sp>
    </p:spTree>
    <p:extLst>
      <p:ext uri="{BB962C8B-B14F-4D97-AF65-F5344CB8AC3E}">
        <p14:creationId xmlns:p14="http://schemas.microsoft.com/office/powerpoint/2010/main" val="1786601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11.xml"/><Relationship Id="rId7" Type="http://schemas.openxmlformats.org/officeDocument/2006/relationships/image" Target="../media/image34.jpeg"/><Relationship Id="rId12"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4.xml"/><Relationship Id="rId7"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12.xml"/><Relationship Id="rId1" Type="http://schemas.openxmlformats.org/officeDocument/2006/relationships/tags" Target="../tags/tag5.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notesSlide" Target="../notesSlides/notesSlide7.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28.gif"/><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4" name="Picture 4" descr="Logo&#10;&#10;Description automatically generated">
            <a:extLst>
              <a:ext uri="{FF2B5EF4-FFF2-40B4-BE49-F238E27FC236}">
                <a16:creationId xmlns:a16="http://schemas.microsoft.com/office/drawing/2014/main" id="{87E5CC3C-3769-4604-B121-2E67E8889BA7}"/>
              </a:ext>
            </a:extLst>
          </p:cNvPr>
          <p:cNvPicPr>
            <a:picLocks noChangeAspect="1"/>
          </p:cNvPicPr>
          <p:nvPr/>
        </p:nvPicPr>
        <p:blipFill>
          <a:blip r:embed="rId3"/>
          <a:stretch>
            <a:fillRect/>
          </a:stretch>
        </p:blipFill>
        <p:spPr>
          <a:xfrm>
            <a:off x="1591492" y="5269000"/>
            <a:ext cx="8861931" cy="1589000"/>
          </a:xfrm>
          <a:prstGeom prst="rect">
            <a:avLst/>
          </a:prstGeom>
        </p:spPr>
      </p:pic>
      <p:sp>
        <p:nvSpPr>
          <p:cNvPr id="10" name="TextBox 9">
            <a:extLst>
              <a:ext uri="{FF2B5EF4-FFF2-40B4-BE49-F238E27FC236}">
                <a16:creationId xmlns:a16="http://schemas.microsoft.com/office/drawing/2014/main" id="{E35DA55C-BD52-B847-BC31-A40A96DE788C}"/>
              </a:ext>
            </a:extLst>
          </p:cNvPr>
          <p:cNvSpPr txBox="1"/>
          <p:nvPr/>
        </p:nvSpPr>
        <p:spPr>
          <a:xfrm>
            <a:off x="3735532" y="6296579"/>
            <a:ext cx="45719" cy="256355"/>
          </a:xfrm>
          <a:prstGeom prst="rect">
            <a:avLst/>
          </a:prstGeom>
          <a:noFill/>
        </p:spPr>
        <p:txBody>
          <a:bodyPr wrap="square" lIns="0" tIns="0" rIns="0" bIns="0" rtlCol="0">
            <a:spAutoFit/>
          </a:bodyPr>
          <a:lstStyle/>
          <a:p>
            <a:pPr algn="l"/>
            <a:endParaRPr lang="en-US" sz="2000" err="1">
              <a:solidFill>
                <a:schemeClr val="tx2"/>
              </a:solidFill>
            </a:endParaRPr>
          </a:p>
        </p:txBody>
      </p:sp>
      <p:pic>
        <p:nvPicPr>
          <p:cNvPr id="34" name="Picture 33" descr="Logo&#10;&#10;Description automatically generated">
            <a:extLst>
              <a:ext uri="{FF2B5EF4-FFF2-40B4-BE49-F238E27FC236}">
                <a16:creationId xmlns:a16="http://schemas.microsoft.com/office/drawing/2014/main" id="{EEADBD37-5F7A-2648-9BA7-C1010D1D7C7D}"/>
              </a:ext>
            </a:extLst>
          </p:cNvPr>
          <p:cNvPicPr>
            <a:picLocks noChangeAspect="1"/>
          </p:cNvPicPr>
          <p:nvPr/>
        </p:nvPicPr>
        <p:blipFill rotWithShape="1">
          <a:blip r:embed="rId4">
            <a:extLst>
              <a:ext uri="{28A0092B-C50C-407E-A947-70E740481C1C}">
                <a14:useLocalDpi xmlns:a14="http://schemas.microsoft.com/office/drawing/2010/main" val="0"/>
              </a:ext>
            </a:extLst>
          </a:blip>
          <a:srcRect l="19573" t="6318" r="12897" b="13301"/>
          <a:stretch/>
        </p:blipFill>
        <p:spPr>
          <a:xfrm>
            <a:off x="4184345" y="100233"/>
            <a:ext cx="4128382" cy="4913988"/>
          </a:xfrm>
          <a:prstGeom prst="rect">
            <a:avLst/>
          </a:prstGeom>
        </p:spPr>
      </p:pic>
      <p:sp>
        <p:nvSpPr>
          <p:cNvPr id="35" name="Title 1">
            <a:extLst>
              <a:ext uri="{FF2B5EF4-FFF2-40B4-BE49-F238E27FC236}">
                <a16:creationId xmlns:a16="http://schemas.microsoft.com/office/drawing/2014/main" id="{BA1774BD-F84D-EC4D-B8B7-CA515536CB14}"/>
              </a:ext>
            </a:extLst>
          </p:cNvPr>
          <p:cNvSpPr txBox="1">
            <a:spLocks/>
          </p:cNvSpPr>
          <p:nvPr/>
        </p:nvSpPr>
        <p:spPr>
          <a:xfrm>
            <a:off x="4184345" y="4938206"/>
            <a:ext cx="3909366" cy="6933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a:solidFill>
                  <a:schemeClr val="accent4"/>
                </a:solidFill>
                <a:latin typeface="Arial"/>
                <a:cs typeface="Arial"/>
              </a:rPr>
              <a:t>TEAM 1.04</a:t>
            </a:r>
          </a:p>
        </p:txBody>
      </p:sp>
      <p:sp>
        <p:nvSpPr>
          <p:cNvPr id="2" name="Title 1">
            <a:extLst>
              <a:ext uri="{FF2B5EF4-FFF2-40B4-BE49-F238E27FC236}">
                <a16:creationId xmlns:a16="http://schemas.microsoft.com/office/drawing/2014/main" id="{0B1A07A0-59BA-45AD-881B-4E8D470D6CF4}"/>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Tree>
    <p:extLst>
      <p:ext uri="{BB962C8B-B14F-4D97-AF65-F5344CB8AC3E}">
        <p14:creationId xmlns:p14="http://schemas.microsoft.com/office/powerpoint/2010/main" val="1199753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77FC3A-8495-7948-8F8B-EEC2FD7DA555}"/>
              </a:ext>
            </a:extLst>
          </p:cNvPr>
          <p:cNvSpPr txBox="1"/>
          <p:nvPr/>
        </p:nvSpPr>
        <p:spPr>
          <a:xfrm>
            <a:off x="1463040" y="6400800"/>
            <a:ext cx="65" cy="307777"/>
          </a:xfrm>
          <a:prstGeom prst="rect">
            <a:avLst/>
          </a:prstGeom>
          <a:noFill/>
        </p:spPr>
        <p:txBody>
          <a:bodyPr wrap="none" lIns="0" tIns="0" rIns="0" bIns="0" rtlCol="0">
            <a:spAutoFit/>
          </a:bodyPr>
          <a:lstStyle/>
          <a:p>
            <a:pPr algn="l"/>
            <a:endParaRPr lang="en-US" sz="2000" err="1">
              <a:solidFill>
                <a:schemeClr val="tx2"/>
              </a:solidFill>
            </a:endParaRPr>
          </a:p>
        </p:txBody>
      </p:sp>
      <p:sp>
        <p:nvSpPr>
          <p:cNvPr id="3" name="Title 1">
            <a:extLst>
              <a:ext uri="{FF2B5EF4-FFF2-40B4-BE49-F238E27FC236}">
                <a16:creationId xmlns:a16="http://schemas.microsoft.com/office/drawing/2014/main" id="{7ADD115C-00E3-5D47-AC55-301C875DF03B}"/>
              </a:ext>
            </a:extLst>
          </p:cNvPr>
          <p:cNvSpPr>
            <a:spLocks noGrp="1"/>
          </p:cNvSpPr>
          <p:nvPr>
            <p:ph type="title"/>
          </p:nvPr>
        </p:nvSpPr>
        <p:spPr>
          <a:xfrm>
            <a:off x="584200" y="-62091"/>
            <a:ext cx="10515600" cy="1325563"/>
          </a:xfrm>
        </p:spPr>
        <p:txBody>
          <a:bodyPr/>
          <a:lstStyle/>
          <a:p>
            <a:r>
              <a:rPr lang="en-US">
                <a:solidFill>
                  <a:schemeClr val="accent1"/>
                </a:solidFill>
                <a:latin typeface="Arial"/>
                <a:cs typeface="Arial"/>
              </a:rPr>
              <a:t>Impact</a:t>
            </a:r>
          </a:p>
        </p:txBody>
      </p:sp>
      <p:sp>
        <p:nvSpPr>
          <p:cNvPr id="4" name="Content Placeholder 2">
            <a:extLst>
              <a:ext uri="{FF2B5EF4-FFF2-40B4-BE49-F238E27FC236}">
                <a16:creationId xmlns:a16="http://schemas.microsoft.com/office/drawing/2014/main" id="{0C5931E9-DB01-C84A-AAAB-21AE527277F0}"/>
              </a:ext>
            </a:extLst>
          </p:cNvPr>
          <p:cNvSpPr txBox="1">
            <a:spLocks/>
          </p:cNvSpPr>
          <p:nvPr/>
        </p:nvSpPr>
        <p:spPr>
          <a:xfrm>
            <a:off x="374554" y="1263472"/>
            <a:ext cx="6877584" cy="52080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u="sng">
                <a:latin typeface="Arial"/>
                <a:cs typeface="Arial"/>
              </a:rPr>
              <a:t>Family Expenses </a:t>
            </a:r>
          </a:p>
          <a:p>
            <a:r>
              <a:rPr lang="en-US" sz="3600">
                <a:latin typeface="Arial"/>
                <a:cs typeface="Arial"/>
              </a:rPr>
              <a:t>Productivity Loss</a:t>
            </a:r>
            <a:endParaRPr lang="en-US"/>
          </a:p>
          <a:p>
            <a:r>
              <a:rPr lang="en-US" sz="3600">
                <a:latin typeface="Arial"/>
                <a:cs typeface="Arial"/>
              </a:rPr>
              <a:t>Child Care Costs </a:t>
            </a:r>
          </a:p>
          <a:p>
            <a:r>
              <a:rPr lang="en-US" sz="3600">
                <a:latin typeface="Arial"/>
                <a:cs typeface="Arial"/>
              </a:rPr>
              <a:t>Stay-At-Home Parent </a:t>
            </a:r>
          </a:p>
          <a:p>
            <a:pPr marL="0" indent="0">
              <a:buNone/>
            </a:pPr>
            <a:r>
              <a:rPr lang="en-US" sz="3600" u="sng">
                <a:latin typeface="Arial"/>
                <a:cs typeface="Arial"/>
              </a:rPr>
              <a:t>Child Wellbeing </a:t>
            </a:r>
          </a:p>
          <a:p>
            <a:r>
              <a:rPr lang="en-US" sz="3600">
                <a:latin typeface="Arial"/>
                <a:cs typeface="Arial"/>
              </a:rPr>
              <a:t>Mental Health</a:t>
            </a:r>
          </a:p>
          <a:p>
            <a:r>
              <a:rPr lang="en-US" sz="3600">
                <a:latin typeface="Arial"/>
                <a:cs typeface="Arial"/>
              </a:rPr>
              <a:t>Return to Socialization </a:t>
            </a:r>
          </a:p>
          <a:p>
            <a:r>
              <a:rPr lang="en-US" sz="3600">
                <a:latin typeface="Arial"/>
                <a:cs typeface="Arial"/>
              </a:rPr>
              <a:t>Community Involvement</a:t>
            </a:r>
            <a:endParaRPr lang="en-US" sz="3200">
              <a:latin typeface="Arial"/>
              <a:cs typeface="Arial"/>
            </a:endParaRPr>
          </a:p>
          <a:p>
            <a:pPr lvl="1"/>
            <a:endParaRPr lang="en-US">
              <a:latin typeface="Calibri" panose="020F0502020204030204"/>
              <a:cs typeface="Calibri" panose="020F0502020204030204"/>
            </a:endParaRPr>
          </a:p>
          <a:p>
            <a:pPr marL="0" indent="0">
              <a:buFont typeface="Arial" panose="020B0604020202020204" pitchFamily="34" charset="0"/>
              <a:buNone/>
            </a:pPr>
            <a:endParaRPr lang="en-US" sz="3600">
              <a:latin typeface="Arial"/>
              <a:cs typeface="Arial"/>
            </a:endParaRPr>
          </a:p>
          <a:p>
            <a:pPr lvl="1"/>
            <a:endParaRPr lang="en-US" sz="3200">
              <a:latin typeface="Arial"/>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lvl="1"/>
            <a:endParaRPr lang="en-US">
              <a:latin typeface="Arial"/>
              <a:cs typeface="Arial"/>
            </a:endParaRPr>
          </a:p>
          <a:p>
            <a:pPr lvl="1"/>
            <a:endParaRPr lang="en-US">
              <a:latin typeface="Arial"/>
              <a:cs typeface="Arial"/>
            </a:endParaRPr>
          </a:p>
        </p:txBody>
      </p:sp>
      <p:pic>
        <p:nvPicPr>
          <p:cNvPr id="5" name="Picture 4" descr="A picture containing person, indoor&#10;&#10;Description automatically generated">
            <a:extLst>
              <a:ext uri="{FF2B5EF4-FFF2-40B4-BE49-F238E27FC236}">
                <a16:creationId xmlns:a16="http://schemas.microsoft.com/office/drawing/2014/main" id="{13B63686-71CE-48A6-BC32-9F94664C8304}"/>
              </a:ext>
            </a:extLst>
          </p:cNvPr>
          <p:cNvPicPr>
            <a:picLocks noChangeAspect="1"/>
          </p:cNvPicPr>
          <p:nvPr/>
        </p:nvPicPr>
        <p:blipFill rotWithShape="1">
          <a:blip r:embed="rId4"/>
          <a:srcRect l="19315" r="19237" b="-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7" name="Title 1">
            <a:extLst>
              <a:ext uri="{FF2B5EF4-FFF2-40B4-BE49-F238E27FC236}">
                <a16:creationId xmlns:a16="http://schemas.microsoft.com/office/drawing/2014/main" id="{81E17BA2-C8D9-4D84-83D8-3FB004B01655}"/>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Tree>
    <p:custDataLst>
      <p:tags r:id="rId1"/>
    </p:custDataLst>
    <p:extLst>
      <p:ext uri="{BB962C8B-B14F-4D97-AF65-F5344CB8AC3E}">
        <p14:creationId xmlns:p14="http://schemas.microsoft.com/office/powerpoint/2010/main" val="5979031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77FC3A-8495-7948-8F8B-EEC2FD7DA555}"/>
              </a:ext>
            </a:extLst>
          </p:cNvPr>
          <p:cNvSpPr txBox="1"/>
          <p:nvPr/>
        </p:nvSpPr>
        <p:spPr>
          <a:xfrm>
            <a:off x="2869292" y="6400800"/>
            <a:ext cx="45719" cy="83796"/>
          </a:xfrm>
          <a:prstGeom prst="rect">
            <a:avLst/>
          </a:prstGeom>
          <a:noFill/>
        </p:spPr>
        <p:txBody>
          <a:bodyPr wrap="square" lIns="0" tIns="0" rIns="0" bIns="0" rtlCol="0">
            <a:spAutoFit/>
          </a:bodyPr>
          <a:lstStyle/>
          <a:p>
            <a:pPr algn="l"/>
            <a:endParaRPr lang="en-US" sz="2000" err="1">
              <a:solidFill>
                <a:schemeClr val="tx2"/>
              </a:solidFill>
            </a:endParaRPr>
          </a:p>
        </p:txBody>
      </p:sp>
      <p:pic>
        <p:nvPicPr>
          <p:cNvPr id="10" name="Picture 5">
            <a:extLst>
              <a:ext uri="{FF2B5EF4-FFF2-40B4-BE49-F238E27FC236}">
                <a16:creationId xmlns:a16="http://schemas.microsoft.com/office/drawing/2014/main" id="{125953A2-5785-254B-AC00-F98B05B8963C}"/>
              </a:ext>
            </a:extLst>
          </p:cNvPr>
          <p:cNvPicPr>
            <a:picLocks noChangeAspect="1"/>
          </p:cNvPicPr>
          <p:nvPr/>
        </p:nvPicPr>
        <p:blipFill>
          <a:blip r:embed="rId4"/>
          <a:stretch>
            <a:fillRect/>
          </a:stretch>
        </p:blipFill>
        <p:spPr>
          <a:xfrm>
            <a:off x="9697150" y="373663"/>
            <a:ext cx="1591934" cy="1894035"/>
          </a:xfrm>
          <a:prstGeom prst="rect">
            <a:avLst/>
          </a:prstGeom>
        </p:spPr>
      </p:pic>
      <p:pic>
        <p:nvPicPr>
          <p:cNvPr id="11" name="Picture 6" descr="A picture containing person, indoor, wall, posing&#10;&#10;Description automatically generated">
            <a:extLst>
              <a:ext uri="{FF2B5EF4-FFF2-40B4-BE49-F238E27FC236}">
                <a16:creationId xmlns:a16="http://schemas.microsoft.com/office/drawing/2014/main" id="{0D430539-73C5-634C-91F5-984721AB4D58}"/>
              </a:ext>
            </a:extLst>
          </p:cNvPr>
          <p:cNvPicPr>
            <a:picLocks noChangeAspect="1"/>
          </p:cNvPicPr>
          <p:nvPr/>
        </p:nvPicPr>
        <p:blipFill rotWithShape="1">
          <a:blip r:embed="rId5"/>
          <a:srcRect l="9485" t="97" r="13008" b="695"/>
          <a:stretch/>
        </p:blipFill>
        <p:spPr>
          <a:xfrm>
            <a:off x="7706707" y="373663"/>
            <a:ext cx="1467624" cy="1928396"/>
          </a:xfrm>
          <a:prstGeom prst="rect">
            <a:avLst/>
          </a:prstGeom>
        </p:spPr>
      </p:pic>
      <p:pic>
        <p:nvPicPr>
          <p:cNvPr id="12" name="Picture 5">
            <a:extLst>
              <a:ext uri="{FF2B5EF4-FFF2-40B4-BE49-F238E27FC236}">
                <a16:creationId xmlns:a16="http://schemas.microsoft.com/office/drawing/2014/main" id="{157CD2B0-DF07-DA46-A6CE-69FCED85E754}"/>
              </a:ext>
            </a:extLst>
          </p:cNvPr>
          <p:cNvPicPr>
            <a:picLocks noChangeAspect="1"/>
          </p:cNvPicPr>
          <p:nvPr/>
        </p:nvPicPr>
        <p:blipFill>
          <a:blip r:embed="rId6"/>
          <a:stretch>
            <a:fillRect/>
          </a:stretch>
        </p:blipFill>
        <p:spPr>
          <a:xfrm>
            <a:off x="3586246" y="389103"/>
            <a:ext cx="1541517" cy="1925812"/>
          </a:xfrm>
          <a:prstGeom prst="rect">
            <a:avLst/>
          </a:prstGeom>
        </p:spPr>
      </p:pic>
      <p:pic>
        <p:nvPicPr>
          <p:cNvPr id="13" name="Picture 4">
            <a:extLst>
              <a:ext uri="{FF2B5EF4-FFF2-40B4-BE49-F238E27FC236}">
                <a16:creationId xmlns:a16="http://schemas.microsoft.com/office/drawing/2014/main" id="{CA4D9E12-4AF2-B040-9025-DD7760F7AA46}"/>
              </a:ext>
            </a:extLst>
          </p:cNvPr>
          <p:cNvPicPr>
            <a:picLocks noChangeAspect="1"/>
          </p:cNvPicPr>
          <p:nvPr/>
        </p:nvPicPr>
        <p:blipFill>
          <a:blip r:embed="rId7"/>
          <a:stretch>
            <a:fillRect/>
          </a:stretch>
        </p:blipFill>
        <p:spPr>
          <a:xfrm>
            <a:off x="5779805" y="389103"/>
            <a:ext cx="1277974" cy="1927921"/>
          </a:xfrm>
          <a:prstGeom prst="rect">
            <a:avLst/>
          </a:prstGeom>
        </p:spPr>
      </p:pic>
      <p:sp>
        <p:nvSpPr>
          <p:cNvPr id="14" name="TextBox 13">
            <a:extLst>
              <a:ext uri="{FF2B5EF4-FFF2-40B4-BE49-F238E27FC236}">
                <a16:creationId xmlns:a16="http://schemas.microsoft.com/office/drawing/2014/main" id="{2F798B47-CE07-9547-AFDE-F3463D28169C}"/>
              </a:ext>
            </a:extLst>
          </p:cNvPr>
          <p:cNvSpPr txBox="1"/>
          <p:nvPr/>
        </p:nvSpPr>
        <p:spPr>
          <a:xfrm>
            <a:off x="3477754" y="2315790"/>
            <a:ext cx="16302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rial"/>
                <a:cs typeface="Arial"/>
              </a:rPr>
              <a:t>John Pan, MBA</a:t>
            </a:r>
            <a:endParaRPr lang="en-US"/>
          </a:p>
          <a:p>
            <a:r>
              <a:rPr lang="en-US" sz="1200">
                <a:latin typeface="Arial"/>
                <a:cs typeface="Arial"/>
              </a:rPr>
              <a:t>Sr Category Insights Manager at Johnson &amp; Johnson Consumer Health</a:t>
            </a:r>
            <a:endParaRPr lang="en-US"/>
          </a:p>
        </p:txBody>
      </p:sp>
      <p:sp>
        <p:nvSpPr>
          <p:cNvPr id="15" name="TextBox 14">
            <a:extLst>
              <a:ext uri="{FF2B5EF4-FFF2-40B4-BE49-F238E27FC236}">
                <a16:creationId xmlns:a16="http://schemas.microsoft.com/office/drawing/2014/main" id="{AA80E8D3-3BC7-D84C-AF65-FE6D73C6D1F4}"/>
              </a:ext>
            </a:extLst>
          </p:cNvPr>
          <p:cNvSpPr txBox="1"/>
          <p:nvPr/>
        </p:nvSpPr>
        <p:spPr>
          <a:xfrm>
            <a:off x="7618272" y="5513674"/>
            <a:ext cx="129785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rial"/>
                <a:cs typeface="Arial"/>
              </a:rPr>
              <a:t>Emily Rojas </a:t>
            </a:r>
            <a:r>
              <a:rPr lang="en-US" sz="1200" err="1">
                <a:latin typeface="Arial"/>
                <a:cs typeface="Arial"/>
              </a:rPr>
              <a:t>Patzan</a:t>
            </a:r>
            <a:r>
              <a:rPr lang="en-US" sz="1200">
                <a:latin typeface="Arial"/>
                <a:cs typeface="Arial"/>
              </a:rPr>
              <a:t>​</a:t>
            </a:r>
            <a:endParaRPr lang="en-US" sz="1200">
              <a:cs typeface="Calibri" panose="020F0502020204030204"/>
            </a:endParaRPr>
          </a:p>
          <a:p>
            <a:r>
              <a:rPr lang="en-US" sz="1200">
                <a:latin typeface="Arial"/>
                <a:cs typeface="Arial"/>
              </a:rPr>
              <a:t>High School Student</a:t>
            </a:r>
            <a:endParaRPr lang="en-US" sz="1200"/>
          </a:p>
          <a:p>
            <a:endParaRPr lang="en-US">
              <a:latin typeface="Arial"/>
              <a:cs typeface="Arial"/>
            </a:endParaRPr>
          </a:p>
        </p:txBody>
      </p:sp>
      <p:sp>
        <p:nvSpPr>
          <p:cNvPr id="16" name="TextBox 15">
            <a:extLst>
              <a:ext uri="{FF2B5EF4-FFF2-40B4-BE49-F238E27FC236}">
                <a16:creationId xmlns:a16="http://schemas.microsoft.com/office/drawing/2014/main" id="{C41894CF-6806-BC4A-893D-4F9C7FE3047B}"/>
              </a:ext>
            </a:extLst>
          </p:cNvPr>
          <p:cNvSpPr txBox="1"/>
          <p:nvPr/>
        </p:nvSpPr>
        <p:spPr>
          <a:xfrm>
            <a:off x="5651659" y="5502852"/>
            <a:ext cx="1465767"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rial"/>
                <a:cs typeface="Arial"/>
              </a:rPr>
              <a:t>Genesis Garcia​,</a:t>
            </a:r>
          </a:p>
          <a:p>
            <a:r>
              <a:rPr lang="en-US" sz="1200">
                <a:latin typeface="Arial"/>
                <a:cs typeface="Arial"/>
              </a:rPr>
              <a:t>High School Student</a:t>
            </a:r>
          </a:p>
          <a:p>
            <a:endParaRPr lang="en-US" sz="1600">
              <a:latin typeface="Arial"/>
              <a:cs typeface="Arial"/>
            </a:endParaRPr>
          </a:p>
        </p:txBody>
      </p:sp>
      <p:sp>
        <p:nvSpPr>
          <p:cNvPr id="17" name="TextBox 16">
            <a:extLst>
              <a:ext uri="{FF2B5EF4-FFF2-40B4-BE49-F238E27FC236}">
                <a16:creationId xmlns:a16="http://schemas.microsoft.com/office/drawing/2014/main" id="{2B711A1A-1CE1-324A-BAAD-B6442201D080}"/>
              </a:ext>
            </a:extLst>
          </p:cNvPr>
          <p:cNvSpPr txBox="1"/>
          <p:nvPr/>
        </p:nvSpPr>
        <p:spPr>
          <a:xfrm>
            <a:off x="9623575" y="2374218"/>
            <a:ext cx="17390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latin typeface="Arial"/>
                <a:cs typeface="Arial"/>
              </a:rPr>
              <a:t>Olaseeni</a:t>
            </a:r>
            <a:r>
              <a:rPr lang="en-US" sz="1200">
                <a:latin typeface="Arial"/>
                <a:cs typeface="Arial"/>
              </a:rPr>
              <a:t> Olayinka, BS CS CS Graduate Student at USC</a:t>
            </a:r>
          </a:p>
        </p:txBody>
      </p:sp>
      <p:sp>
        <p:nvSpPr>
          <p:cNvPr id="18" name="TextBox 17">
            <a:extLst>
              <a:ext uri="{FF2B5EF4-FFF2-40B4-BE49-F238E27FC236}">
                <a16:creationId xmlns:a16="http://schemas.microsoft.com/office/drawing/2014/main" id="{37CD405F-F95F-F149-AEF0-E9943F395D94}"/>
              </a:ext>
            </a:extLst>
          </p:cNvPr>
          <p:cNvSpPr txBox="1"/>
          <p:nvPr/>
        </p:nvSpPr>
        <p:spPr>
          <a:xfrm>
            <a:off x="9734423" y="5644953"/>
            <a:ext cx="15978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rial"/>
                <a:cs typeface="Arial"/>
              </a:rPr>
              <a:t>Jenny </a:t>
            </a:r>
            <a:r>
              <a:rPr lang="en-US" sz="1200" err="1">
                <a:latin typeface="Arial"/>
                <a:cs typeface="Arial"/>
              </a:rPr>
              <a:t>Romao</a:t>
            </a:r>
            <a:endParaRPr lang="en-US" sz="1200">
              <a:latin typeface="Arial"/>
              <a:cs typeface="Arial"/>
            </a:endParaRPr>
          </a:p>
          <a:p>
            <a:r>
              <a:rPr lang="en-US" sz="1200">
                <a:latin typeface="Arial"/>
                <a:cs typeface="Arial"/>
              </a:rPr>
              <a:t>Pediatric/Geriatric Community Nurse</a:t>
            </a:r>
          </a:p>
        </p:txBody>
      </p:sp>
      <p:pic>
        <p:nvPicPr>
          <p:cNvPr id="19" name="Picture 7">
            <a:extLst>
              <a:ext uri="{FF2B5EF4-FFF2-40B4-BE49-F238E27FC236}">
                <a16:creationId xmlns:a16="http://schemas.microsoft.com/office/drawing/2014/main" id="{C8A651E4-CF90-8A44-B495-2AA2A6BF1694}"/>
              </a:ext>
            </a:extLst>
          </p:cNvPr>
          <p:cNvPicPr>
            <a:picLocks noChangeAspect="1"/>
          </p:cNvPicPr>
          <p:nvPr/>
        </p:nvPicPr>
        <p:blipFill>
          <a:blip r:embed="rId8"/>
          <a:stretch>
            <a:fillRect/>
          </a:stretch>
        </p:blipFill>
        <p:spPr>
          <a:xfrm>
            <a:off x="3649650" y="3525989"/>
            <a:ext cx="1451322" cy="1451322"/>
          </a:xfrm>
          <a:prstGeom prst="rect">
            <a:avLst/>
          </a:prstGeom>
        </p:spPr>
      </p:pic>
      <p:pic>
        <p:nvPicPr>
          <p:cNvPr id="20" name="Picture 16" descr="A person taking a selfie&#10;&#10;Description automatically generated">
            <a:extLst>
              <a:ext uri="{FF2B5EF4-FFF2-40B4-BE49-F238E27FC236}">
                <a16:creationId xmlns:a16="http://schemas.microsoft.com/office/drawing/2014/main" id="{25EE8964-32DB-7C4D-9706-DA659C46C175}"/>
              </a:ext>
            </a:extLst>
          </p:cNvPr>
          <p:cNvPicPr>
            <a:picLocks noChangeAspect="1"/>
          </p:cNvPicPr>
          <p:nvPr/>
        </p:nvPicPr>
        <p:blipFill>
          <a:blip r:embed="rId9"/>
          <a:stretch>
            <a:fillRect/>
          </a:stretch>
        </p:blipFill>
        <p:spPr>
          <a:xfrm>
            <a:off x="9697150" y="3578932"/>
            <a:ext cx="1202137" cy="1752899"/>
          </a:xfrm>
          <a:prstGeom prst="rect">
            <a:avLst/>
          </a:prstGeom>
        </p:spPr>
      </p:pic>
      <p:pic>
        <p:nvPicPr>
          <p:cNvPr id="21" name="Picture 16">
            <a:extLst>
              <a:ext uri="{FF2B5EF4-FFF2-40B4-BE49-F238E27FC236}">
                <a16:creationId xmlns:a16="http://schemas.microsoft.com/office/drawing/2014/main" id="{B0C0DC77-2F5C-5A42-8743-DF03976AFC32}"/>
              </a:ext>
            </a:extLst>
          </p:cNvPr>
          <p:cNvPicPr>
            <a:picLocks noChangeAspect="1"/>
          </p:cNvPicPr>
          <p:nvPr/>
        </p:nvPicPr>
        <p:blipFill>
          <a:blip r:embed="rId10"/>
          <a:stretch>
            <a:fillRect/>
          </a:stretch>
        </p:blipFill>
        <p:spPr>
          <a:xfrm>
            <a:off x="5759013" y="3546861"/>
            <a:ext cx="908571" cy="1736566"/>
          </a:xfrm>
          <a:prstGeom prst="rect">
            <a:avLst/>
          </a:prstGeom>
        </p:spPr>
      </p:pic>
      <p:pic>
        <p:nvPicPr>
          <p:cNvPr id="22" name="Picture 17" descr="A picture containing person, wall, indoor, shirt&#10;&#10;Description automatically generated">
            <a:extLst>
              <a:ext uri="{FF2B5EF4-FFF2-40B4-BE49-F238E27FC236}">
                <a16:creationId xmlns:a16="http://schemas.microsoft.com/office/drawing/2014/main" id="{063209CD-9B4F-7E42-B5F2-21C406D0F298}"/>
              </a:ext>
            </a:extLst>
          </p:cNvPr>
          <p:cNvPicPr>
            <a:picLocks noChangeAspect="1"/>
          </p:cNvPicPr>
          <p:nvPr/>
        </p:nvPicPr>
        <p:blipFill>
          <a:blip r:embed="rId11"/>
          <a:stretch>
            <a:fillRect/>
          </a:stretch>
        </p:blipFill>
        <p:spPr>
          <a:xfrm rot="5400000">
            <a:off x="7468744" y="3841172"/>
            <a:ext cx="1656088" cy="1228421"/>
          </a:xfrm>
          <a:prstGeom prst="rect">
            <a:avLst/>
          </a:prstGeom>
        </p:spPr>
      </p:pic>
      <p:sp>
        <p:nvSpPr>
          <p:cNvPr id="23" name="TextBox 22">
            <a:extLst>
              <a:ext uri="{FF2B5EF4-FFF2-40B4-BE49-F238E27FC236}">
                <a16:creationId xmlns:a16="http://schemas.microsoft.com/office/drawing/2014/main" id="{9EC5AD4B-71DF-6345-B1E1-22D22BB1E6E9}"/>
              </a:ext>
            </a:extLst>
          </p:cNvPr>
          <p:cNvSpPr txBox="1"/>
          <p:nvPr/>
        </p:nvSpPr>
        <p:spPr>
          <a:xfrm>
            <a:off x="5779224" y="2435160"/>
            <a:ext cx="12685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rial"/>
                <a:cs typeface="Arial"/>
              </a:rPr>
              <a:t>John </a:t>
            </a:r>
            <a:r>
              <a:rPr lang="en-US" sz="1200" err="1">
                <a:latin typeface="Arial"/>
                <a:cs typeface="Arial"/>
              </a:rPr>
              <a:t>Barto</a:t>
            </a:r>
            <a:r>
              <a:rPr lang="en-US" sz="1200">
                <a:latin typeface="Arial"/>
                <a:cs typeface="Arial"/>
              </a:rPr>
              <a:t> </a:t>
            </a:r>
          </a:p>
          <a:p>
            <a:r>
              <a:rPr lang="en-US" sz="1200">
                <a:latin typeface="Arial"/>
                <a:cs typeface="Arial"/>
              </a:rPr>
              <a:t>Health Evangelist at</a:t>
            </a:r>
          </a:p>
          <a:p>
            <a:r>
              <a:rPr lang="en-US" sz="1200">
                <a:latin typeface="Arial"/>
                <a:cs typeface="Arial"/>
              </a:rPr>
              <a:t>Microsoft </a:t>
            </a:r>
          </a:p>
        </p:txBody>
      </p:sp>
      <p:sp>
        <p:nvSpPr>
          <p:cNvPr id="24" name="TextBox 23">
            <a:extLst>
              <a:ext uri="{FF2B5EF4-FFF2-40B4-BE49-F238E27FC236}">
                <a16:creationId xmlns:a16="http://schemas.microsoft.com/office/drawing/2014/main" id="{48B4D054-9142-4A44-9B5B-EEA46B2D249C}"/>
              </a:ext>
            </a:extLst>
          </p:cNvPr>
          <p:cNvSpPr txBox="1"/>
          <p:nvPr/>
        </p:nvSpPr>
        <p:spPr>
          <a:xfrm>
            <a:off x="7618272" y="2342826"/>
            <a:ext cx="16302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rial"/>
                <a:cs typeface="Arial"/>
              </a:rPr>
              <a:t>Dominique Flores BS, RN</a:t>
            </a:r>
          </a:p>
          <a:p>
            <a:r>
              <a:rPr lang="en-US" sz="1200">
                <a:latin typeface="Arial"/>
                <a:cs typeface="Arial"/>
              </a:rPr>
              <a:t>General Pediatric RN at</a:t>
            </a:r>
          </a:p>
          <a:p>
            <a:r>
              <a:rPr lang="en-US" sz="1200">
                <a:latin typeface="Arial"/>
                <a:cs typeface="Arial"/>
              </a:rPr>
              <a:t>NYP-WC</a:t>
            </a:r>
          </a:p>
        </p:txBody>
      </p:sp>
      <p:sp>
        <p:nvSpPr>
          <p:cNvPr id="25" name="TextBox 24">
            <a:extLst>
              <a:ext uri="{FF2B5EF4-FFF2-40B4-BE49-F238E27FC236}">
                <a16:creationId xmlns:a16="http://schemas.microsoft.com/office/drawing/2014/main" id="{56EB8AF8-70B4-6845-8125-CDC5D4C4E014}"/>
              </a:ext>
            </a:extLst>
          </p:cNvPr>
          <p:cNvSpPr txBox="1"/>
          <p:nvPr/>
        </p:nvSpPr>
        <p:spPr>
          <a:xfrm>
            <a:off x="3340653" y="5183534"/>
            <a:ext cx="21991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latin typeface="Arial"/>
                <a:cs typeface="Arial"/>
              </a:rPr>
              <a:t>Raymund</a:t>
            </a:r>
            <a:r>
              <a:rPr lang="en-US" sz="1200">
                <a:latin typeface="Arial"/>
                <a:cs typeface="Arial"/>
              </a:rPr>
              <a:t> John Ang MAN, RN</a:t>
            </a:r>
          </a:p>
          <a:p>
            <a:r>
              <a:rPr lang="en-US" sz="1200">
                <a:latin typeface="Arial"/>
                <a:cs typeface="Arial"/>
              </a:rPr>
              <a:t>Travel Nurse </a:t>
            </a:r>
          </a:p>
          <a:p>
            <a:r>
              <a:rPr lang="en-US" sz="1200">
                <a:latin typeface="Arial"/>
                <a:cs typeface="Arial"/>
              </a:rPr>
              <a:t>Tailored Healthcare Staffing </a:t>
            </a:r>
          </a:p>
        </p:txBody>
      </p:sp>
      <p:pic>
        <p:nvPicPr>
          <p:cNvPr id="26" name="Picture 25" descr="Logo&#10;&#10;Description automatically generated">
            <a:extLst>
              <a:ext uri="{FF2B5EF4-FFF2-40B4-BE49-F238E27FC236}">
                <a16:creationId xmlns:a16="http://schemas.microsoft.com/office/drawing/2014/main" id="{F66F3599-123E-644E-9B59-BDDCBC0F945B}"/>
              </a:ext>
            </a:extLst>
          </p:cNvPr>
          <p:cNvPicPr>
            <a:picLocks noChangeAspect="1"/>
          </p:cNvPicPr>
          <p:nvPr/>
        </p:nvPicPr>
        <p:blipFill rotWithShape="1">
          <a:blip r:embed="rId12">
            <a:extLst>
              <a:ext uri="{28A0092B-C50C-407E-A947-70E740481C1C}">
                <a14:useLocalDpi xmlns:a14="http://schemas.microsoft.com/office/drawing/2010/main" val="0"/>
              </a:ext>
            </a:extLst>
          </a:blip>
          <a:srcRect l="19573" t="6318" r="12897" b="13301"/>
          <a:stretch/>
        </p:blipFill>
        <p:spPr>
          <a:xfrm>
            <a:off x="427531" y="1354937"/>
            <a:ext cx="2798655" cy="3331223"/>
          </a:xfrm>
          <a:prstGeom prst="rect">
            <a:avLst/>
          </a:prstGeom>
        </p:spPr>
      </p:pic>
      <p:sp>
        <p:nvSpPr>
          <p:cNvPr id="3" name="Title 1">
            <a:extLst>
              <a:ext uri="{FF2B5EF4-FFF2-40B4-BE49-F238E27FC236}">
                <a16:creationId xmlns:a16="http://schemas.microsoft.com/office/drawing/2014/main" id="{B4C815CD-C251-4007-8BC2-29DAFF6E1192}"/>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Tree>
    <p:custDataLst>
      <p:tags r:id="rId1"/>
    </p:custDataLst>
    <p:extLst>
      <p:ext uri="{BB962C8B-B14F-4D97-AF65-F5344CB8AC3E}">
        <p14:creationId xmlns:p14="http://schemas.microsoft.com/office/powerpoint/2010/main" val="15836786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71E01-C96A-49B8-A515-38E28DBBE6FE}"/>
              </a:ext>
            </a:extLst>
          </p:cNvPr>
          <p:cNvSpPr>
            <a:spLocks noGrp="1"/>
          </p:cNvSpPr>
          <p:nvPr>
            <p:ph type="ctrTitle"/>
          </p:nvPr>
        </p:nvSpPr>
        <p:spPr>
          <a:xfrm>
            <a:off x="1524000" y="2135547"/>
            <a:ext cx="9144000" cy="1478323"/>
          </a:xfrm>
        </p:spPr>
        <p:txBody>
          <a:bodyPr>
            <a:normAutofit/>
          </a:bodyPr>
          <a:lstStyle/>
          <a:p>
            <a:r>
              <a:rPr lang="en-US" sz="7200" b="1">
                <a:latin typeface="Arial"/>
                <a:cs typeface="Calibri Light"/>
              </a:rPr>
              <a:t>Q&amp;A?</a:t>
            </a:r>
          </a:p>
        </p:txBody>
      </p:sp>
      <p:pic>
        <p:nvPicPr>
          <p:cNvPr id="4" name="Picture 4" descr="Logo&#10;&#10;Description automatically generated">
            <a:extLst>
              <a:ext uri="{FF2B5EF4-FFF2-40B4-BE49-F238E27FC236}">
                <a16:creationId xmlns:a16="http://schemas.microsoft.com/office/drawing/2014/main" id="{87E5CC3C-3769-4604-B121-2E67E8889BA7}"/>
              </a:ext>
            </a:extLst>
          </p:cNvPr>
          <p:cNvPicPr>
            <a:picLocks noChangeAspect="1"/>
          </p:cNvPicPr>
          <p:nvPr/>
        </p:nvPicPr>
        <p:blipFill>
          <a:blip r:embed="rId3"/>
          <a:stretch>
            <a:fillRect/>
          </a:stretch>
        </p:blipFill>
        <p:spPr>
          <a:xfrm>
            <a:off x="0" y="4653304"/>
            <a:ext cx="12295693" cy="2204696"/>
          </a:xfrm>
          <a:prstGeom prst="rect">
            <a:avLst/>
          </a:prstGeom>
        </p:spPr>
      </p:pic>
      <p:sp>
        <p:nvSpPr>
          <p:cNvPr id="3" name="Title 1">
            <a:extLst>
              <a:ext uri="{FF2B5EF4-FFF2-40B4-BE49-F238E27FC236}">
                <a16:creationId xmlns:a16="http://schemas.microsoft.com/office/drawing/2014/main" id="{03B67210-E128-4D86-BFB1-911507A2A51E}"/>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Tree>
    <p:extLst>
      <p:ext uri="{BB962C8B-B14F-4D97-AF65-F5344CB8AC3E}">
        <p14:creationId xmlns:p14="http://schemas.microsoft.com/office/powerpoint/2010/main" val="383524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71E01-C96A-49B8-A515-38E28DBBE6FE}"/>
              </a:ext>
            </a:extLst>
          </p:cNvPr>
          <p:cNvSpPr>
            <a:spLocks noGrp="1"/>
          </p:cNvSpPr>
          <p:nvPr>
            <p:ph type="ctrTitle"/>
          </p:nvPr>
        </p:nvSpPr>
        <p:spPr>
          <a:xfrm>
            <a:off x="1524000" y="2135547"/>
            <a:ext cx="9144000" cy="1478323"/>
          </a:xfrm>
        </p:spPr>
        <p:txBody>
          <a:bodyPr>
            <a:normAutofit/>
          </a:bodyPr>
          <a:lstStyle/>
          <a:p>
            <a:r>
              <a:rPr lang="en-US" sz="7200" b="1">
                <a:latin typeface="Arial"/>
                <a:cs typeface="Calibri Light"/>
              </a:rPr>
              <a:t>Appendix</a:t>
            </a:r>
          </a:p>
        </p:txBody>
      </p:sp>
      <p:pic>
        <p:nvPicPr>
          <p:cNvPr id="4" name="Picture 4" descr="Logo&#10;&#10;Description automatically generated">
            <a:extLst>
              <a:ext uri="{FF2B5EF4-FFF2-40B4-BE49-F238E27FC236}">
                <a16:creationId xmlns:a16="http://schemas.microsoft.com/office/drawing/2014/main" id="{87E5CC3C-3769-4604-B121-2E67E8889BA7}"/>
              </a:ext>
            </a:extLst>
          </p:cNvPr>
          <p:cNvPicPr>
            <a:picLocks noChangeAspect="1"/>
          </p:cNvPicPr>
          <p:nvPr/>
        </p:nvPicPr>
        <p:blipFill>
          <a:blip r:embed="rId3"/>
          <a:stretch>
            <a:fillRect/>
          </a:stretch>
        </p:blipFill>
        <p:spPr>
          <a:xfrm>
            <a:off x="-59702" y="4651931"/>
            <a:ext cx="12295693" cy="2204696"/>
          </a:xfrm>
          <a:prstGeom prst="rect">
            <a:avLst/>
          </a:prstGeom>
        </p:spPr>
      </p:pic>
      <p:sp>
        <p:nvSpPr>
          <p:cNvPr id="3" name="Title 1">
            <a:extLst>
              <a:ext uri="{FF2B5EF4-FFF2-40B4-BE49-F238E27FC236}">
                <a16:creationId xmlns:a16="http://schemas.microsoft.com/office/drawing/2014/main" id="{EB0AEB31-8059-4479-A684-8DDF18FB0DBC}"/>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Tree>
    <p:extLst>
      <p:ext uri="{BB962C8B-B14F-4D97-AF65-F5344CB8AC3E}">
        <p14:creationId xmlns:p14="http://schemas.microsoft.com/office/powerpoint/2010/main" val="4691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77FC3A-8495-7948-8F8B-EEC2FD7DA555}"/>
              </a:ext>
            </a:extLst>
          </p:cNvPr>
          <p:cNvSpPr txBox="1"/>
          <p:nvPr/>
        </p:nvSpPr>
        <p:spPr>
          <a:xfrm>
            <a:off x="1463040" y="6400800"/>
            <a:ext cx="65" cy="307777"/>
          </a:xfrm>
          <a:prstGeom prst="rect">
            <a:avLst/>
          </a:prstGeom>
          <a:noFill/>
        </p:spPr>
        <p:txBody>
          <a:bodyPr wrap="none" lIns="0" tIns="0" rIns="0" bIns="0" rtlCol="0">
            <a:spAutoFit/>
          </a:bodyPr>
          <a:lstStyle/>
          <a:p>
            <a:pPr algn="l"/>
            <a:endParaRPr lang="en-US" sz="2000" err="1">
              <a:solidFill>
                <a:schemeClr val="tx2"/>
              </a:solidFill>
            </a:endParaRPr>
          </a:p>
        </p:txBody>
      </p:sp>
      <p:sp>
        <p:nvSpPr>
          <p:cNvPr id="11" name="Title 1">
            <a:extLst>
              <a:ext uri="{FF2B5EF4-FFF2-40B4-BE49-F238E27FC236}">
                <a16:creationId xmlns:a16="http://schemas.microsoft.com/office/drawing/2014/main" id="{5523B6C1-D25E-FC41-B531-54DC4DF56F55}"/>
              </a:ext>
            </a:extLst>
          </p:cNvPr>
          <p:cNvSpPr txBox="1">
            <a:spLocks/>
          </p:cNvSpPr>
          <p:nvPr/>
        </p:nvSpPr>
        <p:spPr>
          <a:xfrm>
            <a:off x="586740" y="212725"/>
            <a:ext cx="5489077" cy="1325563"/>
          </a:xfrm>
          <a:prstGeom prst="rect">
            <a:avLst/>
          </a:prstGeom>
          <a:noFill/>
          <a:ln w="12700">
            <a:noFill/>
            <a:miter lim="800000"/>
            <a:headEnd/>
            <a:tailEnd/>
          </a:ln>
        </p:spPr>
        <p:txBody>
          <a:bodyPr vert="horz" wrap="square" lIns="0" tIns="0" rIns="0" bIns="0" numCol="1" rtlCol="0" anchor="b" anchorCtr="0" compatLnSpc="1">
            <a:prstTxWarp prst="textNoShape">
              <a:avLst/>
            </a:prstTxWarp>
            <a:noAutofit/>
          </a:bodyPr>
          <a:lstStyle>
            <a:lvl1pPr marL="0" indent="0" algn="l" defTabSz="914400" rtl="0" eaLnBrk="0" fontAlgn="base" latinLnBrk="0"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r>
              <a:rPr lang="en-US">
                <a:solidFill>
                  <a:schemeClr val="accent1"/>
                </a:solidFill>
                <a:latin typeface="Arial"/>
                <a:cs typeface="Arial"/>
              </a:rPr>
              <a:t>Competition</a:t>
            </a:r>
            <a:r>
              <a:rPr lang="en-US">
                <a:latin typeface="Arial"/>
                <a:cs typeface="Arial"/>
              </a:rPr>
              <a:t> </a:t>
            </a:r>
          </a:p>
        </p:txBody>
      </p:sp>
      <p:sp>
        <p:nvSpPr>
          <p:cNvPr id="12" name="Content Placeholder 2">
            <a:extLst>
              <a:ext uri="{FF2B5EF4-FFF2-40B4-BE49-F238E27FC236}">
                <a16:creationId xmlns:a16="http://schemas.microsoft.com/office/drawing/2014/main" id="{55BE2DEC-ACEA-2E4D-A7F0-68DAE057F8B8}"/>
              </a:ext>
            </a:extLst>
          </p:cNvPr>
          <p:cNvSpPr txBox="1">
            <a:spLocks/>
          </p:cNvSpPr>
          <p:nvPr/>
        </p:nvSpPr>
        <p:spPr>
          <a:xfrm>
            <a:off x="66979" y="1502776"/>
            <a:ext cx="6513861" cy="5356225"/>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600">
              <a:latin typeface="Arial"/>
              <a:cs typeface="Arial"/>
            </a:endParaRPr>
          </a:p>
          <a:p>
            <a:pPr lvl="1"/>
            <a:r>
              <a:rPr lang="en-US" sz="3600" u="sng">
                <a:latin typeface="Arial"/>
                <a:ea typeface="+mn-lt"/>
                <a:cs typeface="+mn-lt"/>
              </a:rPr>
              <a:t>USA: </a:t>
            </a:r>
            <a:endParaRPr lang="en-US" sz="3200" u="sng">
              <a:latin typeface="Calibri" panose="020F0502020204030204"/>
              <a:ea typeface="+mn-lt"/>
              <a:cs typeface="Calibri" panose="020F0502020204030204"/>
            </a:endParaRPr>
          </a:p>
          <a:p>
            <a:pPr lvl="2" indent="-285750"/>
            <a:r>
              <a:rPr lang="en-US" sz="2800">
                <a:latin typeface="Arial"/>
                <a:ea typeface="+mn-lt"/>
                <a:cs typeface="Arial"/>
              </a:rPr>
              <a:t>NY/HI, Europe / Asia – </a:t>
            </a:r>
            <a:endParaRPr lang="en-US" sz="2800" b="1">
              <a:latin typeface="Arial"/>
              <a:ea typeface="+mn-lt"/>
              <a:cs typeface="Arial"/>
            </a:endParaRPr>
          </a:p>
          <a:p>
            <a:pPr lvl="1"/>
            <a:r>
              <a:rPr lang="en-US" sz="3600">
                <a:latin typeface="Arial"/>
                <a:ea typeface="+mn-lt"/>
                <a:cs typeface="+mn-lt"/>
              </a:rPr>
              <a:t>I</a:t>
            </a:r>
            <a:r>
              <a:rPr lang="en-US" sz="3600" u="sng">
                <a:latin typeface="Arial"/>
                <a:ea typeface="+mn-lt"/>
                <a:cs typeface="+mn-lt"/>
              </a:rPr>
              <a:t>nternational: </a:t>
            </a:r>
          </a:p>
          <a:p>
            <a:pPr lvl="2" indent="-285750"/>
            <a:r>
              <a:rPr lang="en-US" sz="3100">
                <a:latin typeface="Arial"/>
                <a:ea typeface="+mn-lt"/>
                <a:cs typeface="+mn-lt"/>
              </a:rPr>
              <a:t>European Union – Green Certificate</a:t>
            </a:r>
            <a:endParaRPr lang="en-US" sz="3100">
              <a:latin typeface="Calibri" panose="020F0502020204030204"/>
              <a:ea typeface="+mn-lt"/>
              <a:cs typeface="+mn-lt"/>
            </a:endParaRPr>
          </a:p>
          <a:p>
            <a:pPr lvl="2" indent="-285750"/>
            <a:r>
              <a:rPr lang="en-US" sz="3100">
                <a:latin typeface="Arial"/>
                <a:ea typeface="+mn-lt"/>
                <a:cs typeface="+mn-lt"/>
              </a:rPr>
              <a:t>China – Vaccination Passport</a:t>
            </a:r>
          </a:p>
          <a:p>
            <a:pPr lvl="2" indent="-285750"/>
            <a:r>
              <a:rPr lang="en-US" sz="3100">
                <a:latin typeface="Arial"/>
                <a:ea typeface="+mn-lt"/>
                <a:cs typeface="+mn-lt"/>
              </a:rPr>
              <a:t>Denmark – </a:t>
            </a:r>
            <a:r>
              <a:rPr lang="en-US" sz="3100" err="1">
                <a:latin typeface="Arial"/>
                <a:ea typeface="+mn-lt"/>
                <a:cs typeface="+mn-lt"/>
              </a:rPr>
              <a:t>Coronapas</a:t>
            </a:r>
            <a:endParaRPr lang="en-US" sz="3100">
              <a:latin typeface="Arial"/>
              <a:ea typeface="+mn-lt"/>
              <a:cs typeface="+mn-lt"/>
            </a:endParaRPr>
          </a:p>
          <a:p>
            <a:pPr lvl="2" indent="-285750"/>
            <a:r>
              <a:rPr lang="en-US" sz="3100">
                <a:latin typeface="Arial"/>
                <a:ea typeface="+mn-lt"/>
                <a:cs typeface="+mn-lt"/>
              </a:rPr>
              <a:t>Estonia – </a:t>
            </a:r>
            <a:r>
              <a:rPr lang="en-US" sz="3100" err="1">
                <a:latin typeface="Arial"/>
                <a:ea typeface="+mn-lt"/>
                <a:cs typeface="+mn-lt"/>
              </a:rPr>
              <a:t>VaccineGuard</a:t>
            </a:r>
            <a:endParaRPr lang="en-US" sz="3100">
              <a:latin typeface="Arial"/>
              <a:ea typeface="+mn-lt"/>
              <a:cs typeface="+mn-lt"/>
            </a:endParaRPr>
          </a:p>
          <a:p>
            <a:pPr lvl="2" indent="-285750"/>
            <a:r>
              <a:rPr lang="en-US" sz="3100">
                <a:latin typeface="Arial"/>
                <a:ea typeface="+mn-lt"/>
                <a:cs typeface="+mn-lt"/>
              </a:rPr>
              <a:t>Israel – Green Pass</a:t>
            </a:r>
            <a:endParaRPr lang="en-US" sz="3100">
              <a:latin typeface="Calibri" panose="020F0502020204030204"/>
              <a:ea typeface="+mn-lt"/>
              <a:cs typeface="+mn-lt"/>
            </a:endParaRPr>
          </a:p>
          <a:p>
            <a:pPr lvl="2" indent="-285750"/>
            <a:r>
              <a:rPr lang="en-US" sz="3100">
                <a:latin typeface="Arial"/>
                <a:ea typeface="+mn-lt"/>
                <a:cs typeface="+mn-lt"/>
              </a:rPr>
              <a:t>Panama – Travel Pass</a:t>
            </a:r>
          </a:p>
          <a:p>
            <a:pPr lvl="2" indent="-285750"/>
            <a:r>
              <a:rPr lang="en-US" sz="3100">
                <a:latin typeface="Arial"/>
                <a:ea typeface="+mn-lt"/>
                <a:cs typeface="+mn-lt"/>
              </a:rPr>
              <a:t>Hawaii – Safe Travel, Clear's Health Pass, </a:t>
            </a:r>
            <a:r>
              <a:rPr lang="en-US" sz="3100" err="1">
                <a:latin typeface="Arial"/>
                <a:ea typeface="+mn-lt"/>
                <a:cs typeface="+mn-lt"/>
              </a:rPr>
              <a:t>CommonPass</a:t>
            </a:r>
            <a:endParaRPr lang="en-US" sz="3100">
              <a:latin typeface="Arial"/>
              <a:ea typeface="+mn-lt"/>
              <a:cs typeface="+mn-lt"/>
            </a:endParaRPr>
          </a:p>
          <a:p>
            <a:pPr lvl="2" indent="-285750"/>
            <a:r>
              <a:rPr lang="en-US" sz="3100">
                <a:latin typeface="Arial"/>
                <a:ea typeface="+mn-lt"/>
                <a:cs typeface="+mn-lt"/>
              </a:rPr>
              <a:t>New York – Excelsior Pass</a:t>
            </a:r>
          </a:p>
          <a:p>
            <a:pPr lvl="2" indent="-285750"/>
            <a:r>
              <a:rPr lang="en-US" sz="3100">
                <a:latin typeface="Arial"/>
                <a:ea typeface="+mn-lt"/>
                <a:cs typeface="+mn-lt"/>
              </a:rPr>
              <a:t>International – IATA Travel Pass App</a:t>
            </a:r>
            <a:endParaRPr lang="en-US" sz="3100"/>
          </a:p>
          <a:p>
            <a:pPr marL="1428750" lvl="2" indent="-285750">
              <a:buFont typeface="Arial"/>
              <a:buChar char="•"/>
            </a:pPr>
            <a:endParaRPr lang="en-US" sz="3600">
              <a:ea typeface="+mn-lt"/>
              <a:cs typeface="+mn-lt"/>
            </a:endParaRPr>
          </a:p>
          <a:p>
            <a:pPr marL="0" indent="0">
              <a:buFont typeface="Arial" panose="020B0604020202020204" pitchFamily="34" charset="0"/>
              <a:buNone/>
            </a:pPr>
            <a:endParaRPr lang="en-US" sz="3600">
              <a:ea typeface="+mn-lt"/>
              <a:cs typeface="+mn-lt"/>
            </a:endParaRPr>
          </a:p>
          <a:p>
            <a:pPr lvl="1"/>
            <a:endParaRPr lang="en-US" sz="3200">
              <a:latin typeface="Arial"/>
              <a:ea typeface="+mn-lt"/>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lvl="1"/>
            <a:endParaRPr lang="en-US">
              <a:latin typeface="Arial"/>
              <a:cs typeface="Arial"/>
            </a:endParaRPr>
          </a:p>
          <a:p>
            <a:pPr lvl="1"/>
            <a:endParaRPr lang="en-US">
              <a:latin typeface="Arial"/>
              <a:cs typeface="Arial"/>
            </a:endParaRPr>
          </a:p>
        </p:txBody>
      </p:sp>
      <p:sp>
        <p:nvSpPr>
          <p:cNvPr id="13" name="TextBox 12">
            <a:extLst>
              <a:ext uri="{FF2B5EF4-FFF2-40B4-BE49-F238E27FC236}">
                <a16:creationId xmlns:a16="http://schemas.microsoft.com/office/drawing/2014/main" id="{AA0F0785-ECA6-C74D-8435-B7A75A4D073A}"/>
              </a:ext>
            </a:extLst>
          </p:cNvPr>
          <p:cNvSpPr txBox="1"/>
          <p:nvPr/>
        </p:nvSpPr>
        <p:spPr>
          <a:xfrm>
            <a:off x="4910618" y="131897"/>
            <a:ext cx="47593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Flags of Countries + Images of Vaccine Passport</a:t>
            </a:r>
          </a:p>
        </p:txBody>
      </p:sp>
      <p:pic>
        <p:nvPicPr>
          <p:cNvPr id="14" name="Picture 5" descr="Graphical user interface, application&#10;&#10;Description automatically generated">
            <a:extLst>
              <a:ext uri="{FF2B5EF4-FFF2-40B4-BE49-F238E27FC236}">
                <a16:creationId xmlns:a16="http://schemas.microsoft.com/office/drawing/2014/main" id="{7BDC5983-59D6-214D-A1B2-09088EF63CB9}"/>
              </a:ext>
            </a:extLst>
          </p:cNvPr>
          <p:cNvPicPr>
            <a:picLocks noChangeAspect="1"/>
          </p:cNvPicPr>
          <p:nvPr/>
        </p:nvPicPr>
        <p:blipFill>
          <a:blip r:embed="rId4"/>
          <a:stretch>
            <a:fillRect/>
          </a:stretch>
        </p:blipFill>
        <p:spPr>
          <a:xfrm>
            <a:off x="6119079" y="658371"/>
            <a:ext cx="3463447" cy="2194663"/>
          </a:xfrm>
          <a:prstGeom prst="rect">
            <a:avLst/>
          </a:prstGeom>
        </p:spPr>
      </p:pic>
      <p:pic>
        <p:nvPicPr>
          <p:cNvPr id="15" name="Picture 6" descr="Graphical user interface, text, application, chat or text message&#10;&#10;Description automatically generated">
            <a:extLst>
              <a:ext uri="{FF2B5EF4-FFF2-40B4-BE49-F238E27FC236}">
                <a16:creationId xmlns:a16="http://schemas.microsoft.com/office/drawing/2014/main" id="{3DB67B03-BE4E-3740-9138-ADE237063772}"/>
              </a:ext>
            </a:extLst>
          </p:cNvPr>
          <p:cNvPicPr>
            <a:picLocks noChangeAspect="1"/>
          </p:cNvPicPr>
          <p:nvPr/>
        </p:nvPicPr>
        <p:blipFill rotWithShape="1">
          <a:blip r:embed="rId5"/>
          <a:srcRect l="11111" t="4331" r="18981" b="5247"/>
          <a:stretch/>
        </p:blipFill>
        <p:spPr>
          <a:xfrm>
            <a:off x="9776566" y="69858"/>
            <a:ext cx="2221914" cy="4332851"/>
          </a:xfrm>
          <a:prstGeom prst="rect">
            <a:avLst/>
          </a:prstGeom>
        </p:spPr>
      </p:pic>
      <p:pic>
        <p:nvPicPr>
          <p:cNvPr id="16" name="Picture 8">
            <a:extLst>
              <a:ext uri="{FF2B5EF4-FFF2-40B4-BE49-F238E27FC236}">
                <a16:creationId xmlns:a16="http://schemas.microsoft.com/office/drawing/2014/main" id="{394D6577-2C18-184F-AB82-1E873F6AA19B}"/>
              </a:ext>
            </a:extLst>
          </p:cNvPr>
          <p:cNvPicPr>
            <a:picLocks noChangeAspect="1"/>
          </p:cNvPicPr>
          <p:nvPr/>
        </p:nvPicPr>
        <p:blipFill>
          <a:blip r:embed="rId6"/>
          <a:stretch>
            <a:fillRect/>
          </a:stretch>
        </p:blipFill>
        <p:spPr>
          <a:xfrm>
            <a:off x="6922293" y="3515934"/>
            <a:ext cx="2743200" cy="2889180"/>
          </a:xfrm>
          <a:prstGeom prst="rect">
            <a:avLst/>
          </a:prstGeom>
        </p:spPr>
      </p:pic>
      <p:pic>
        <p:nvPicPr>
          <p:cNvPr id="17" name="Picture 11">
            <a:extLst>
              <a:ext uri="{FF2B5EF4-FFF2-40B4-BE49-F238E27FC236}">
                <a16:creationId xmlns:a16="http://schemas.microsoft.com/office/drawing/2014/main" id="{CABF0CC9-FF80-6A4E-8360-3B4F7677A6F9}"/>
              </a:ext>
            </a:extLst>
          </p:cNvPr>
          <p:cNvPicPr>
            <a:picLocks noChangeAspect="1"/>
          </p:cNvPicPr>
          <p:nvPr/>
        </p:nvPicPr>
        <p:blipFill rotWithShape="1">
          <a:blip r:embed="rId7"/>
          <a:srcRect l="28137" t="17045" r="23954" b="-3653"/>
          <a:stretch/>
        </p:blipFill>
        <p:spPr>
          <a:xfrm>
            <a:off x="10109606" y="4493294"/>
            <a:ext cx="1658705" cy="2023085"/>
          </a:xfrm>
          <a:prstGeom prst="rect">
            <a:avLst/>
          </a:prstGeom>
        </p:spPr>
      </p:pic>
      <p:pic>
        <p:nvPicPr>
          <p:cNvPr id="18" name="Picture 10" descr="A picture containing shape&#10;&#10;Description automatically generated">
            <a:extLst>
              <a:ext uri="{FF2B5EF4-FFF2-40B4-BE49-F238E27FC236}">
                <a16:creationId xmlns:a16="http://schemas.microsoft.com/office/drawing/2014/main" id="{254380B2-021A-174E-84FA-B945BE571BE7}"/>
              </a:ext>
            </a:extLst>
          </p:cNvPr>
          <p:cNvPicPr>
            <a:picLocks noChangeAspect="1"/>
          </p:cNvPicPr>
          <p:nvPr/>
        </p:nvPicPr>
        <p:blipFill>
          <a:blip r:embed="rId8"/>
          <a:stretch>
            <a:fillRect/>
          </a:stretch>
        </p:blipFill>
        <p:spPr>
          <a:xfrm>
            <a:off x="-1895533" y="161877"/>
            <a:ext cx="1481595" cy="991514"/>
          </a:xfrm>
          <a:prstGeom prst="rect">
            <a:avLst/>
          </a:prstGeom>
        </p:spPr>
      </p:pic>
      <p:sp>
        <p:nvSpPr>
          <p:cNvPr id="3" name="Title 1">
            <a:extLst>
              <a:ext uri="{FF2B5EF4-FFF2-40B4-BE49-F238E27FC236}">
                <a16:creationId xmlns:a16="http://schemas.microsoft.com/office/drawing/2014/main" id="{09A0BEE6-2E9A-4CC8-8264-7D6EC0A8D11F}"/>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Tree>
    <p:custDataLst>
      <p:tags r:id="rId1"/>
    </p:custDataLst>
    <p:extLst>
      <p:ext uri="{BB962C8B-B14F-4D97-AF65-F5344CB8AC3E}">
        <p14:creationId xmlns:p14="http://schemas.microsoft.com/office/powerpoint/2010/main" val="16002354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4" name="Picture 4" descr="A picture containing person, outdoor, walking, crowd&#10;&#10;Description automatically generated">
            <a:extLst>
              <a:ext uri="{FF2B5EF4-FFF2-40B4-BE49-F238E27FC236}">
                <a16:creationId xmlns:a16="http://schemas.microsoft.com/office/drawing/2014/main" id="{F6D8AADF-E71D-40BF-AB1E-87A20C3073AE}"/>
              </a:ext>
            </a:extLst>
          </p:cNvPr>
          <p:cNvPicPr>
            <a:picLocks noChangeAspect="1"/>
          </p:cNvPicPr>
          <p:nvPr/>
        </p:nvPicPr>
        <p:blipFill>
          <a:blip r:embed="rId4"/>
          <a:stretch>
            <a:fillRect/>
          </a:stretch>
        </p:blipFill>
        <p:spPr>
          <a:xfrm>
            <a:off x="-2583" y="2376"/>
            <a:ext cx="12248826" cy="6853246"/>
          </a:xfrm>
          <a:prstGeom prst="rect">
            <a:avLst/>
          </a:prstGeom>
        </p:spPr>
      </p:pic>
      <p:sp>
        <p:nvSpPr>
          <p:cNvPr id="9" name="TextBox 8">
            <a:extLst>
              <a:ext uri="{FF2B5EF4-FFF2-40B4-BE49-F238E27FC236}">
                <a16:creationId xmlns:a16="http://schemas.microsoft.com/office/drawing/2014/main" id="{0977FC3A-8495-7948-8F8B-EEC2FD7DA555}"/>
              </a:ext>
            </a:extLst>
          </p:cNvPr>
          <p:cNvSpPr txBox="1"/>
          <p:nvPr/>
        </p:nvSpPr>
        <p:spPr>
          <a:xfrm>
            <a:off x="1463040" y="6400800"/>
            <a:ext cx="65" cy="307777"/>
          </a:xfrm>
          <a:prstGeom prst="rect">
            <a:avLst/>
          </a:prstGeom>
          <a:noFill/>
        </p:spPr>
        <p:txBody>
          <a:bodyPr wrap="none" lIns="0" tIns="0" rIns="0" bIns="0" rtlCol="0">
            <a:spAutoFit/>
          </a:bodyPr>
          <a:lstStyle/>
          <a:p>
            <a:pPr algn="l"/>
            <a:endParaRPr lang="en-US" sz="2000" err="1">
              <a:solidFill>
                <a:schemeClr val="tx2"/>
              </a:solidFill>
            </a:endParaRPr>
          </a:p>
        </p:txBody>
      </p:sp>
      <p:sp>
        <p:nvSpPr>
          <p:cNvPr id="2" name="Title 1">
            <a:extLst>
              <a:ext uri="{FF2B5EF4-FFF2-40B4-BE49-F238E27FC236}">
                <a16:creationId xmlns:a16="http://schemas.microsoft.com/office/drawing/2014/main" id="{AFF25AB8-36A5-4FA8-B119-7B4E46606EB1}"/>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
        <p:nvSpPr>
          <p:cNvPr id="12" name="Rectangle 11">
            <a:extLst>
              <a:ext uri="{FF2B5EF4-FFF2-40B4-BE49-F238E27FC236}">
                <a16:creationId xmlns:a16="http://schemas.microsoft.com/office/drawing/2014/main" id="{2D8C1D83-867B-CC47-87C6-7DFB543F9E1D}"/>
              </a:ext>
            </a:extLst>
          </p:cNvPr>
          <p:cNvSpPr/>
          <p:nvPr/>
        </p:nvSpPr>
        <p:spPr>
          <a:xfrm>
            <a:off x="54503" y="5422758"/>
            <a:ext cx="12191740" cy="830997"/>
          </a:xfrm>
          <a:prstGeom prst="rect">
            <a:avLst/>
          </a:prstGeom>
        </p:spPr>
        <p:txBody>
          <a:bodyPr wrap="square" lIns="91440" tIns="45720" rIns="91440" bIns="45720" anchor="t">
            <a:spAutoFit/>
          </a:bodyPr>
          <a:lstStyle/>
          <a:p>
            <a:pPr algn="ctr"/>
            <a:r>
              <a:rPr lang="en-US" sz="2400" b="1">
                <a:solidFill>
                  <a:srgbClr val="FFFFFF"/>
                </a:solidFill>
                <a:latin typeface="Arial"/>
              </a:rPr>
              <a:t>Children represented 22.4% of new [COVID] cases reported </a:t>
            </a:r>
            <a:r>
              <a:rPr lang="en-US">
                <a:solidFill>
                  <a:srgbClr val="FFFFFF"/>
                </a:solidFill>
                <a:latin typeface="Arial"/>
              </a:rPr>
              <a:t>[on the week of 4/22/21-4/29/21]</a:t>
            </a:r>
            <a:r>
              <a:rPr lang="en-US" sz="2400">
                <a:solidFill>
                  <a:srgbClr val="FFFFFF"/>
                </a:solidFill>
                <a:latin typeface="Arial"/>
              </a:rPr>
              <a:t> </a:t>
            </a:r>
            <a:r>
              <a:rPr lang="en-US" sz="2400" b="1">
                <a:solidFill>
                  <a:srgbClr val="FFFFFF"/>
                </a:solidFill>
                <a:latin typeface="Arial"/>
              </a:rPr>
              <a:t>accounting for 71,649 out of 319,601 cases.” </a:t>
            </a:r>
            <a:r>
              <a:rPr lang="en-US" sz="2000" b="1">
                <a:solidFill>
                  <a:srgbClr val="FFFFFF"/>
                </a:solidFill>
                <a:latin typeface="Arial"/>
                <a:cs typeface="Arial"/>
              </a:rPr>
              <a:t>- American Academy of Pediatrics </a:t>
            </a:r>
          </a:p>
        </p:txBody>
      </p:sp>
    </p:spTree>
    <p:custDataLst>
      <p:tags r:id="rId1"/>
    </p:custDataLst>
    <p:extLst>
      <p:ext uri="{BB962C8B-B14F-4D97-AF65-F5344CB8AC3E}">
        <p14:creationId xmlns:p14="http://schemas.microsoft.com/office/powerpoint/2010/main" val="2432570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074" name="Picture 2" descr="Depression in Kids: What Parents Can Do to Help - Recovering The Self">
            <a:extLst>
              <a:ext uri="{FF2B5EF4-FFF2-40B4-BE49-F238E27FC236}">
                <a16:creationId xmlns:a16="http://schemas.microsoft.com/office/drawing/2014/main" id="{64B36067-1C6F-534B-BE20-9CF4135091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9" t="5585" r="-485" b="11111"/>
          <a:stretch/>
        </p:blipFill>
        <p:spPr bwMode="auto">
          <a:xfrm>
            <a:off x="-51237" y="-1729"/>
            <a:ext cx="12288528" cy="6880713"/>
          </a:xfrm>
          <a:prstGeom prst="rect">
            <a:avLst/>
          </a:prstGeom>
          <a:blipFill dpi="0" rotWithShape="1">
            <a:blip r:embed="rId5"/>
            <a:srcRect/>
            <a:stretch>
              <a:fillRect/>
            </a:stretch>
          </a:blipFill>
        </p:spPr>
      </p:pic>
      <p:sp>
        <p:nvSpPr>
          <p:cNvPr id="9" name="TextBox 8">
            <a:extLst>
              <a:ext uri="{FF2B5EF4-FFF2-40B4-BE49-F238E27FC236}">
                <a16:creationId xmlns:a16="http://schemas.microsoft.com/office/drawing/2014/main" id="{0977FC3A-8495-7948-8F8B-EEC2FD7DA555}"/>
              </a:ext>
            </a:extLst>
          </p:cNvPr>
          <p:cNvSpPr txBox="1"/>
          <p:nvPr/>
        </p:nvSpPr>
        <p:spPr>
          <a:xfrm>
            <a:off x="1463040" y="6400800"/>
            <a:ext cx="65" cy="307777"/>
          </a:xfrm>
          <a:prstGeom prst="rect">
            <a:avLst/>
          </a:prstGeom>
          <a:noFill/>
        </p:spPr>
        <p:txBody>
          <a:bodyPr wrap="none" lIns="0" tIns="0" rIns="0" bIns="0" rtlCol="0">
            <a:spAutoFit/>
          </a:bodyPr>
          <a:lstStyle/>
          <a:p>
            <a:pPr algn="l"/>
            <a:endParaRPr lang="en-US" sz="2000" err="1">
              <a:solidFill>
                <a:schemeClr val="tx2"/>
              </a:solidFill>
            </a:endParaRPr>
          </a:p>
        </p:txBody>
      </p:sp>
      <p:sp>
        <p:nvSpPr>
          <p:cNvPr id="2" name="Title 1">
            <a:extLst>
              <a:ext uri="{FF2B5EF4-FFF2-40B4-BE49-F238E27FC236}">
                <a16:creationId xmlns:a16="http://schemas.microsoft.com/office/drawing/2014/main" id="{AFF25AB8-36A5-4FA8-B119-7B4E46606EB1}"/>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
        <p:nvSpPr>
          <p:cNvPr id="10" name="Rectangle 9">
            <a:extLst>
              <a:ext uri="{FF2B5EF4-FFF2-40B4-BE49-F238E27FC236}">
                <a16:creationId xmlns:a16="http://schemas.microsoft.com/office/drawing/2014/main" id="{2B4F03FD-3244-DA49-9181-06544975EC86}"/>
              </a:ext>
            </a:extLst>
          </p:cNvPr>
          <p:cNvSpPr/>
          <p:nvPr/>
        </p:nvSpPr>
        <p:spPr>
          <a:xfrm>
            <a:off x="831276" y="552420"/>
            <a:ext cx="5636772" cy="4031873"/>
          </a:xfrm>
          <a:prstGeom prst="rect">
            <a:avLst/>
          </a:prstGeom>
        </p:spPr>
        <p:txBody>
          <a:bodyPr wrap="square" lIns="91440" tIns="45720" rIns="91440" bIns="45720" anchor="t">
            <a:spAutoFit/>
          </a:bodyPr>
          <a:lstStyle/>
          <a:p>
            <a:r>
              <a:rPr lang="en-US" sz="3200" b="1">
                <a:latin typeface="Arial"/>
              </a:rPr>
              <a:t>“CDC data show a </a:t>
            </a:r>
            <a:r>
              <a:rPr lang="en-US" sz="3200" b="1">
                <a:solidFill>
                  <a:srgbClr val="FF0000"/>
                </a:solidFill>
                <a:latin typeface="Arial"/>
              </a:rPr>
              <a:t>24% increase </a:t>
            </a:r>
            <a:r>
              <a:rPr lang="en-US" sz="3200" b="1">
                <a:latin typeface="Arial"/>
              </a:rPr>
              <a:t>in ER mental health visits for children </a:t>
            </a:r>
            <a:r>
              <a:rPr lang="en-US" sz="3200" b="1">
                <a:solidFill>
                  <a:srgbClr val="FF0000"/>
                </a:solidFill>
                <a:latin typeface="Arial"/>
              </a:rPr>
              <a:t>ages 5 to 11</a:t>
            </a:r>
            <a:r>
              <a:rPr lang="en-US" sz="3200" b="1">
                <a:latin typeface="Arial"/>
              </a:rPr>
              <a:t>, compared to 2019. Among adolescents </a:t>
            </a:r>
            <a:r>
              <a:rPr lang="en-US" sz="3200" b="1">
                <a:solidFill>
                  <a:schemeClr val="accent2"/>
                </a:solidFill>
                <a:latin typeface="Arial"/>
              </a:rPr>
              <a:t>ages 12 to 17</a:t>
            </a:r>
            <a:r>
              <a:rPr lang="en-US" sz="3200" b="1">
                <a:solidFill>
                  <a:schemeClr val="accent4">
                    <a:lumMod val="60000"/>
                    <a:lumOff val="40000"/>
                  </a:schemeClr>
                </a:solidFill>
                <a:latin typeface="Arial"/>
              </a:rPr>
              <a:t> </a:t>
            </a:r>
            <a:r>
              <a:rPr lang="en-US" sz="3200" b="1">
                <a:latin typeface="Arial"/>
              </a:rPr>
              <a:t>that increase is </a:t>
            </a:r>
            <a:r>
              <a:rPr lang="en-US" sz="3200" b="1">
                <a:solidFill>
                  <a:schemeClr val="accent2"/>
                </a:solidFill>
                <a:latin typeface="Arial"/>
              </a:rPr>
              <a:t>31%</a:t>
            </a:r>
            <a:r>
              <a:rPr lang="en-US" sz="3200" b="1">
                <a:latin typeface="Arial"/>
              </a:rPr>
              <a:t>” </a:t>
            </a:r>
            <a:endParaRPr lang="en-US"/>
          </a:p>
          <a:p>
            <a:pPr algn="r"/>
            <a:r>
              <a:rPr lang="en-US" sz="3200" b="1">
                <a:latin typeface="Arial"/>
                <a:cs typeface="Arial"/>
              </a:rPr>
              <a:t>- </a:t>
            </a:r>
            <a:r>
              <a:rPr lang="en-US" sz="2000" b="1">
                <a:latin typeface="Arial"/>
                <a:cs typeface="Arial"/>
              </a:rPr>
              <a:t>Foundation of Economic Education</a:t>
            </a:r>
          </a:p>
        </p:txBody>
      </p:sp>
    </p:spTree>
    <p:custDataLst>
      <p:tags r:id="rId1"/>
    </p:custDataLst>
    <p:extLst>
      <p:ext uri="{BB962C8B-B14F-4D97-AF65-F5344CB8AC3E}">
        <p14:creationId xmlns:p14="http://schemas.microsoft.com/office/powerpoint/2010/main" val="12498443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77FC3A-8495-7948-8F8B-EEC2FD7DA555}"/>
              </a:ext>
            </a:extLst>
          </p:cNvPr>
          <p:cNvSpPr txBox="1"/>
          <p:nvPr/>
        </p:nvSpPr>
        <p:spPr>
          <a:xfrm>
            <a:off x="1463040" y="6400800"/>
            <a:ext cx="65" cy="307777"/>
          </a:xfrm>
          <a:prstGeom prst="rect">
            <a:avLst/>
          </a:prstGeom>
          <a:noFill/>
        </p:spPr>
        <p:txBody>
          <a:bodyPr wrap="none" lIns="0" tIns="0" rIns="0" bIns="0" rtlCol="0">
            <a:spAutoFit/>
          </a:bodyPr>
          <a:lstStyle/>
          <a:p>
            <a:pPr algn="l"/>
            <a:endParaRPr lang="en-US" sz="2000" err="1">
              <a:solidFill>
                <a:schemeClr val="tx2"/>
              </a:solidFill>
            </a:endParaRPr>
          </a:p>
        </p:txBody>
      </p:sp>
      <p:sp>
        <p:nvSpPr>
          <p:cNvPr id="11" name="Content Placeholder 2">
            <a:extLst>
              <a:ext uri="{FF2B5EF4-FFF2-40B4-BE49-F238E27FC236}">
                <a16:creationId xmlns:a16="http://schemas.microsoft.com/office/drawing/2014/main" id="{179A39FB-2977-884F-805D-71C856A3FCE7}"/>
              </a:ext>
            </a:extLst>
          </p:cNvPr>
          <p:cNvSpPr txBox="1">
            <a:spLocks/>
          </p:cNvSpPr>
          <p:nvPr/>
        </p:nvSpPr>
        <p:spPr>
          <a:xfrm>
            <a:off x="620485" y="852055"/>
            <a:ext cx="10951028" cy="496508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3600">
              <a:latin typeface="Arial"/>
              <a:cs typeface="Arial"/>
            </a:endParaRPr>
          </a:p>
          <a:p>
            <a:pPr marL="0" indent="0" algn="ctr">
              <a:buFont typeface="Arial" panose="020B0604020202020204" pitchFamily="34" charset="0"/>
              <a:buNone/>
            </a:pPr>
            <a:r>
              <a:rPr lang="en-US" sz="6000" b="1">
                <a:solidFill>
                  <a:schemeClr val="accent2"/>
                </a:solidFill>
                <a:latin typeface="Arial"/>
                <a:cs typeface="Arial"/>
              </a:rPr>
              <a:t>How do we affirm that a child or young adult is current with their COVID-19 vaccination status?</a:t>
            </a:r>
            <a:endParaRPr lang="en-US" sz="4800" b="1">
              <a:solidFill>
                <a:schemeClr val="accent2"/>
              </a:solidFill>
              <a:cs typeface="Calibri" panose="020F0502020204030204"/>
            </a:endParaRPr>
          </a:p>
          <a:p>
            <a:pPr marL="0" indent="0" algn="ctr">
              <a:buFont typeface="Arial" panose="020B0604020202020204" pitchFamily="34" charset="0"/>
              <a:buNone/>
            </a:pPr>
            <a:endParaRPr lang="en-US" sz="3600">
              <a:latin typeface="Arial"/>
              <a:cs typeface="Arial"/>
            </a:endParaRPr>
          </a:p>
          <a:p>
            <a:pPr marL="0" indent="0" algn="ctr">
              <a:buFont typeface="Arial" panose="020B0604020202020204" pitchFamily="34" charset="0"/>
              <a:buNone/>
            </a:pPr>
            <a:r>
              <a:rPr lang="en-US">
                <a:latin typeface="Arial"/>
                <a:cs typeface="Calibri"/>
              </a:rPr>
              <a:t>*U.S. 2020 Census – 114M US population under 26</a:t>
            </a:r>
            <a:endParaRPr lang="en-US">
              <a:latin typeface="Arial"/>
              <a:ea typeface="+mn-lt"/>
              <a:cs typeface="+mn-lt"/>
            </a:endParaRPr>
          </a:p>
          <a:p>
            <a:endParaRPr lang="en-US" sz="3600" b="1">
              <a:latin typeface="Arial"/>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lvl="1"/>
            <a:endParaRPr lang="en-US">
              <a:latin typeface="Arial"/>
              <a:cs typeface="Arial"/>
            </a:endParaRPr>
          </a:p>
          <a:p>
            <a:pPr lvl="1"/>
            <a:endParaRPr lang="en-US">
              <a:latin typeface="Arial"/>
              <a:cs typeface="Arial"/>
            </a:endParaRPr>
          </a:p>
        </p:txBody>
      </p:sp>
      <p:sp>
        <p:nvSpPr>
          <p:cNvPr id="3" name="Title 1">
            <a:extLst>
              <a:ext uri="{FF2B5EF4-FFF2-40B4-BE49-F238E27FC236}">
                <a16:creationId xmlns:a16="http://schemas.microsoft.com/office/drawing/2014/main" id="{506BA6EB-6ABE-4D66-9A40-4B680D35682A}"/>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Tree>
    <p:custDataLst>
      <p:tags r:id="rId1"/>
    </p:custDataLst>
    <p:extLst>
      <p:ext uri="{BB962C8B-B14F-4D97-AF65-F5344CB8AC3E}">
        <p14:creationId xmlns:p14="http://schemas.microsoft.com/office/powerpoint/2010/main" val="356951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77FC3A-8495-7948-8F8B-EEC2FD7DA555}"/>
              </a:ext>
            </a:extLst>
          </p:cNvPr>
          <p:cNvSpPr txBox="1"/>
          <p:nvPr/>
        </p:nvSpPr>
        <p:spPr>
          <a:xfrm>
            <a:off x="1463040" y="6400800"/>
            <a:ext cx="65" cy="307777"/>
          </a:xfrm>
          <a:prstGeom prst="rect">
            <a:avLst/>
          </a:prstGeom>
          <a:noFill/>
        </p:spPr>
        <p:txBody>
          <a:bodyPr wrap="none" lIns="0" tIns="0" rIns="0" bIns="0" rtlCol="0">
            <a:spAutoFit/>
          </a:bodyPr>
          <a:lstStyle/>
          <a:p>
            <a:pPr algn="l"/>
            <a:endParaRPr lang="en-US" sz="2000" err="1">
              <a:solidFill>
                <a:schemeClr val="tx2"/>
              </a:solidFill>
            </a:endParaRPr>
          </a:p>
        </p:txBody>
      </p:sp>
      <p:sp>
        <p:nvSpPr>
          <p:cNvPr id="5" name="Title 1">
            <a:extLst>
              <a:ext uri="{FF2B5EF4-FFF2-40B4-BE49-F238E27FC236}">
                <a16:creationId xmlns:a16="http://schemas.microsoft.com/office/drawing/2014/main" id="{74820BA8-7595-5644-A60F-C9B9CA2CA137}"/>
              </a:ext>
            </a:extLst>
          </p:cNvPr>
          <p:cNvSpPr>
            <a:spLocks noGrp="1"/>
          </p:cNvSpPr>
          <p:nvPr>
            <p:ph type="title"/>
          </p:nvPr>
        </p:nvSpPr>
        <p:spPr>
          <a:xfrm>
            <a:off x="838200" y="149424"/>
            <a:ext cx="10515600" cy="1046656"/>
          </a:xfrm>
        </p:spPr>
        <p:txBody>
          <a:bodyPr/>
          <a:lstStyle/>
          <a:p>
            <a:r>
              <a:rPr lang="en-US" b="1">
                <a:solidFill>
                  <a:schemeClr val="accent4"/>
                </a:solidFill>
                <a:latin typeface="Arial"/>
                <a:cs typeface="Arial"/>
              </a:rPr>
              <a:t>VAX Pass </a:t>
            </a:r>
          </a:p>
        </p:txBody>
      </p:sp>
      <p:sp>
        <p:nvSpPr>
          <p:cNvPr id="6" name="Content Placeholder 2">
            <a:extLst>
              <a:ext uri="{FF2B5EF4-FFF2-40B4-BE49-F238E27FC236}">
                <a16:creationId xmlns:a16="http://schemas.microsoft.com/office/drawing/2014/main" id="{DE6E763D-B8F7-2A49-BBF8-233F2B25F2CD}"/>
              </a:ext>
            </a:extLst>
          </p:cNvPr>
          <p:cNvSpPr txBox="1">
            <a:spLocks/>
          </p:cNvSpPr>
          <p:nvPr/>
        </p:nvSpPr>
        <p:spPr>
          <a:xfrm>
            <a:off x="838200" y="1315574"/>
            <a:ext cx="7983511" cy="51423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u="sng">
                <a:latin typeface="Arial"/>
                <a:cs typeface="Arial"/>
              </a:rPr>
              <a:t>MVP Features:</a:t>
            </a:r>
            <a:endParaRPr lang="en-US" u="sng">
              <a:cs typeface="Calibri" panose="020F0502020204030204"/>
            </a:endParaRPr>
          </a:p>
          <a:p>
            <a:pPr lvl="1"/>
            <a:r>
              <a:rPr lang="en-US" sz="3200">
                <a:latin typeface="Arial"/>
                <a:cs typeface="Arial"/>
              </a:rPr>
              <a:t>Cybersecurity (encryption of QR data)</a:t>
            </a:r>
          </a:p>
          <a:p>
            <a:pPr lvl="1"/>
            <a:r>
              <a:rPr lang="en-US" sz="3200">
                <a:latin typeface="Arial"/>
                <a:cs typeface="Arial"/>
              </a:rPr>
              <a:t>Verification Authority</a:t>
            </a:r>
          </a:p>
          <a:p>
            <a:pPr lvl="1"/>
            <a:r>
              <a:rPr lang="en-US" sz="3200">
                <a:latin typeface="Arial"/>
                <a:cs typeface="Arial"/>
              </a:rPr>
              <a:t>Data Validation</a:t>
            </a:r>
          </a:p>
          <a:p>
            <a:pPr lvl="1"/>
            <a:r>
              <a:rPr lang="en-US" sz="3200">
                <a:latin typeface="Arial"/>
                <a:cs typeface="Arial"/>
              </a:rPr>
              <a:t>Inclusive</a:t>
            </a:r>
          </a:p>
          <a:p>
            <a:pPr lvl="2"/>
            <a:r>
              <a:rPr lang="en-US" sz="2800">
                <a:latin typeface="Arial"/>
                <a:cs typeface="Arial"/>
              </a:rPr>
              <a:t>Audible: Soundboards </a:t>
            </a:r>
          </a:p>
          <a:p>
            <a:pPr lvl="2"/>
            <a:r>
              <a:rPr lang="en-US" sz="2800">
                <a:latin typeface="Arial"/>
                <a:cs typeface="Arial"/>
              </a:rPr>
              <a:t>Language: Translation</a:t>
            </a:r>
          </a:p>
          <a:p>
            <a:pPr lvl="2"/>
            <a:r>
              <a:rPr lang="en-US" sz="2800">
                <a:latin typeface="Arial"/>
                <a:cs typeface="Arial"/>
              </a:rPr>
              <a:t>Analog Solution:</a:t>
            </a:r>
            <a:r>
              <a:rPr lang="en-US">
                <a:cs typeface="Calibri"/>
              </a:rPr>
              <a:t> </a:t>
            </a:r>
            <a:r>
              <a:rPr lang="en-US" sz="2800">
                <a:latin typeface="Arial"/>
                <a:cs typeface="Arial"/>
              </a:rPr>
              <a:t>UID Scannable QR Pass/Key Card</a:t>
            </a:r>
          </a:p>
          <a:p>
            <a:pPr lvl="1"/>
            <a:endParaRPr lang="en-US" sz="3200">
              <a:latin typeface="Arial"/>
              <a:cs typeface="Arial"/>
            </a:endParaRPr>
          </a:p>
          <a:p>
            <a:pPr lvl="1"/>
            <a:endParaRPr lang="en-US">
              <a:latin typeface="Calibri" panose="020F0502020204030204"/>
              <a:cs typeface="Calibri" panose="020F0502020204030204"/>
            </a:endParaRPr>
          </a:p>
          <a:p>
            <a:pPr marL="0" indent="0">
              <a:buFont typeface="Arial" panose="020B0604020202020204" pitchFamily="34" charset="0"/>
              <a:buNone/>
            </a:pPr>
            <a:endParaRPr lang="en-US" sz="3600">
              <a:latin typeface="Arial"/>
              <a:cs typeface="Arial"/>
            </a:endParaRPr>
          </a:p>
          <a:p>
            <a:pPr lvl="1"/>
            <a:endParaRPr lang="en-US" sz="3200">
              <a:latin typeface="Arial"/>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lvl="1"/>
            <a:endParaRPr lang="en-US">
              <a:latin typeface="Arial"/>
              <a:cs typeface="Arial"/>
            </a:endParaRPr>
          </a:p>
          <a:p>
            <a:pPr lvl="1"/>
            <a:endParaRPr lang="en-US">
              <a:latin typeface="Arial"/>
              <a:cs typeface="Arial"/>
            </a:endParaRPr>
          </a:p>
        </p:txBody>
      </p:sp>
      <p:pic>
        <p:nvPicPr>
          <p:cNvPr id="16" name="Picture 15" descr="Qr code&#10;&#10;Description automatically generated">
            <a:extLst>
              <a:ext uri="{FF2B5EF4-FFF2-40B4-BE49-F238E27FC236}">
                <a16:creationId xmlns:a16="http://schemas.microsoft.com/office/drawing/2014/main" id="{523CAB1D-972E-F640-8501-799DCB3EBB65}"/>
              </a:ext>
            </a:extLst>
          </p:cNvPr>
          <p:cNvPicPr>
            <a:picLocks noChangeAspect="1"/>
          </p:cNvPicPr>
          <p:nvPr/>
        </p:nvPicPr>
        <p:blipFill rotWithShape="1">
          <a:blip r:embed="rId4">
            <a:extLst>
              <a:ext uri="{28A0092B-C50C-407E-A947-70E740481C1C}">
                <a14:useLocalDpi xmlns:a14="http://schemas.microsoft.com/office/drawing/2010/main" val="0"/>
              </a:ext>
            </a:extLst>
          </a:blip>
          <a:srcRect l="24785" r="22846"/>
          <a:stretch/>
        </p:blipFill>
        <p:spPr>
          <a:xfrm>
            <a:off x="8754850" y="67518"/>
            <a:ext cx="3185654" cy="6559152"/>
          </a:xfrm>
          <a:prstGeom prst="rect">
            <a:avLst/>
          </a:prstGeom>
        </p:spPr>
      </p:pic>
      <p:pic>
        <p:nvPicPr>
          <p:cNvPr id="20" name="Picture 19" descr="A hand holding a cell phone&#10;&#10;Description automatically generated with medium confidence">
            <a:extLst>
              <a:ext uri="{FF2B5EF4-FFF2-40B4-BE49-F238E27FC236}">
                <a16:creationId xmlns:a16="http://schemas.microsoft.com/office/drawing/2014/main" id="{7588F6D5-568C-DC43-84D0-20DEDB92EDA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074" y1="31481" x2="49444" y2="26389"/>
                        <a14:foregroundMark x1="49444" y1="26389" x2="56574" y2="26667"/>
                        <a14:foregroundMark x1="56574" y1="26667" x2="45000" y2="30926"/>
                        <a14:foregroundMark x1="55278" y1="29074" x2="55926" y2="28796"/>
                        <a14:foregroundMark x1="57130" y1="29722" x2="57685" y2="29074"/>
                        <a14:foregroundMark x1="55926" y1="29722" x2="48056" y2="30278"/>
                        <a14:foregroundMark x1="48056" y1="30278" x2="53611" y2="26111"/>
                        <a14:foregroundMark x1="53611" y1="26111" x2="60278" y2="28519"/>
                        <a14:foregroundMark x1="60278" y1="28519" x2="54074" y2="29722"/>
                        <a14:foregroundMark x1="55556" y1="42778" x2="54630" y2="43611"/>
                        <a14:foregroundMark x1="56481" y1="62407" x2="49537" y2="61481"/>
                        <a14:foregroundMark x1="49537" y1="61481" x2="56481" y2="62778"/>
                        <a14:foregroundMark x1="56481" y1="62778" x2="56481" y2="62407"/>
                        <a14:backgroundMark x1="10463" y1="69722" x2="24352" y2="60278"/>
                        <a14:backgroundMark x1="24352" y1="60278" x2="31667" y2="47407"/>
                        <a14:backgroundMark x1="31667" y1="47407" x2="38333" y2="24259"/>
                        <a14:backgroundMark x1="38333" y1="24259" x2="46204" y2="20093"/>
                        <a14:backgroundMark x1="46204" y1="20093" x2="54259" y2="19630"/>
                        <a14:backgroundMark x1="54259" y1="19630" x2="60926" y2="22407"/>
                        <a14:backgroundMark x1="60926" y1="22407" x2="66389" y2="30926"/>
                        <a14:backgroundMark x1="66389" y1="30926" x2="67963" y2="39907"/>
                        <a14:backgroundMark x1="67963" y1="39907" x2="65185" y2="58611"/>
                        <a14:backgroundMark x1="65185" y1="58611" x2="60000" y2="64444"/>
                        <a14:backgroundMark x1="60000" y1="64444" x2="32222" y2="77500"/>
                        <a14:backgroundMark x1="32222" y1="77500" x2="27315" y2="85185"/>
                        <a14:backgroundMark x1="27315" y1="85185" x2="27130" y2="86111"/>
                      </a14:backgroundRemoval>
                    </a14:imgEffect>
                  </a14:imgLayer>
                </a14:imgProps>
              </a:ext>
              <a:ext uri="{28A0092B-C50C-407E-A947-70E740481C1C}">
                <a14:useLocalDpi xmlns:a14="http://schemas.microsoft.com/office/drawing/2010/main" val="0"/>
              </a:ext>
            </a:extLst>
          </a:blip>
          <a:stretch>
            <a:fillRect/>
          </a:stretch>
        </p:blipFill>
        <p:spPr>
          <a:xfrm>
            <a:off x="-4634965" y="3879298"/>
            <a:ext cx="3709359" cy="3709359"/>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B910295F-FE01-6F43-BE87-8A98D496188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5926" y1="49815" x2="21389" y2="55185"/>
                        <a14:foregroundMark x1="21389" y1="55185" x2="28056" y2="67778"/>
                        <a14:foregroundMark x1="28056" y1="67778" x2="42222" y2="76574"/>
                        <a14:foregroundMark x1="42222" y1="76574" x2="56296" y2="78333"/>
                        <a14:foregroundMark x1="56296" y1="78333" x2="50833" y2="73796"/>
                        <a14:foregroundMark x1="50833" y1="73796" x2="36389" y2="69722"/>
                        <a14:foregroundMark x1="36389" y1="69722" x2="30926" y2="64444"/>
                        <a14:foregroundMark x1="30926" y1="64444" x2="25926" y2="52500"/>
                      </a14:backgroundRemoval>
                    </a14:imgEffect>
                  </a14:imgLayer>
                </a14:imgProps>
              </a:ext>
              <a:ext uri="{28A0092B-C50C-407E-A947-70E740481C1C}">
                <a14:useLocalDpi xmlns:a14="http://schemas.microsoft.com/office/drawing/2010/main" val="0"/>
              </a:ext>
            </a:extLst>
          </a:blip>
          <a:stretch>
            <a:fillRect/>
          </a:stretch>
        </p:blipFill>
        <p:spPr>
          <a:xfrm>
            <a:off x="-6212740" y="1984216"/>
            <a:ext cx="6858000" cy="6858000"/>
          </a:xfrm>
          <a:prstGeom prst="rect">
            <a:avLst/>
          </a:prstGeom>
        </p:spPr>
      </p:pic>
      <p:sp>
        <p:nvSpPr>
          <p:cNvPr id="4" name="Title 1">
            <a:extLst>
              <a:ext uri="{FF2B5EF4-FFF2-40B4-BE49-F238E27FC236}">
                <a16:creationId xmlns:a16="http://schemas.microsoft.com/office/drawing/2014/main" id="{9E244EE3-2FB5-47BE-A8A9-C173CE70D011}"/>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Tree>
    <p:custDataLst>
      <p:tags r:id="rId1"/>
    </p:custDataLst>
    <p:extLst>
      <p:ext uri="{BB962C8B-B14F-4D97-AF65-F5344CB8AC3E}">
        <p14:creationId xmlns:p14="http://schemas.microsoft.com/office/powerpoint/2010/main" val="3961488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4" name="Picture 6" descr="Graphical user interface, application&#10;&#10;Description automatically generated">
            <a:extLst>
              <a:ext uri="{FF2B5EF4-FFF2-40B4-BE49-F238E27FC236}">
                <a16:creationId xmlns:a16="http://schemas.microsoft.com/office/drawing/2014/main" id="{1E6C3734-26C4-4B5D-A6BB-594F5D1D27E9}"/>
              </a:ext>
            </a:extLst>
          </p:cNvPr>
          <p:cNvPicPr>
            <a:picLocks noChangeAspect="1"/>
          </p:cNvPicPr>
          <p:nvPr/>
        </p:nvPicPr>
        <p:blipFill>
          <a:blip r:embed="rId4"/>
          <a:stretch>
            <a:fillRect/>
          </a:stretch>
        </p:blipFill>
        <p:spPr>
          <a:xfrm>
            <a:off x="1764" y="1177766"/>
            <a:ext cx="4986068" cy="5000445"/>
          </a:xfrm>
          <a:prstGeom prst="rect">
            <a:avLst/>
          </a:prstGeom>
        </p:spPr>
      </p:pic>
      <p:pic>
        <p:nvPicPr>
          <p:cNvPr id="11" name="Picture 10" descr="A picture containing text, holding, person, hand&#10;&#10;Description automatically generated">
            <a:extLst>
              <a:ext uri="{FF2B5EF4-FFF2-40B4-BE49-F238E27FC236}">
                <a16:creationId xmlns:a16="http://schemas.microsoft.com/office/drawing/2014/main" id="{90406184-8017-5640-91BA-27D234987247}"/>
              </a:ext>
            </a:extLst>
          </p:cNvPr>
          <p:cNvPicPr>
            <a:picLocks noChangeAspect="1"/>
          </p:cNvPicPr>
          <p:nvPr/>
        </p:nvPicPr>
        <p:blipFill rotWithShape="1">
          <a:blip r:embed="rId5">
            <a:extLst>
              <a:ext uri="{28A0092B-C50C-407E-A947-70E740481C1C}">
                <a14:useLocalDpi xmlns:a14="http://schemas.microsoft.com/office/drawing/2010/main" val="0"/>
              </a:ext>
            </a:extLst>
          </a:blip>
          <a:srcRect l="1012" b="30481"/>
          <a:stretch/>
        </p:blipFill>
        <p:spPr>
          <a:xfrm>
            <a:off x="1160976" y="1885705"/>
            <a:ext cx="6102268" cy="4285636"/>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74820BA8-7595-5644-A60F-C9B9CA2CA137}"/>
              </a:ext>
            </a:extLst>
          </p:cNvPr>
          <p:cNvSpPr>
            <a:spLocks noGrp="1"/>
          </p:cNvSpPr>
          <p:nvPr>
            <p:ph type="title"/>
          </p:nvPr>
        </p:nvSpPr>
        <p:spPr>
          <a:xfrm>
            <a:off x="766457" y="297373"/>
            <a:ext cx="10515600" cy="933408"/>
          </a:xfrm>
        </p:spPr>
        <p:txBody>
          <a:bodyPr/>
          <a:lstStyle/>
          <a:p>
            <a:r>
              <a:rPr lang="en-US" b="1">
                <a:solidFill>
                  <a:schemeClr val="accent4"/>
                </a:solidFill>
                <a:latin typeface="Arial"/>
                <a:cs typeface="Arial"/>
              </a:rPr>
              <a:t>VAX Pass</a:t>
            </a:r>
          </a:p>
        </p:txBody>
      </p:sp>
      <p:sp>
        <p:nvSpPr>
          <p:cNvPr id="6" name="Content Placeholder 2">
            <a:extLst>
              <a:ext uri="{FF2B5EF4-FFF2-40B4-BE49-F238E27FC236}">
                <a16:creationId xmlns:a16="http://schemas.microsoft.com/office/drawing/2014/main" id="{DE6E763D-B8F7-2A49-BBF8-233F2B25F2CD}"/>
              </a:ext>
            </a:extLst>
          </p:cNvPr>
          <p:cNvSpPr txBox="1">
            <a:spLocks/>
          </p:cNvSpPr>
          <p:nvPr/>
        </p:nvSpPr>
        <p:spPr>
          <a:xfrm>
            <a:off x="6860469" y="498764"/>
            <a:ext cx="5331531" cy="60618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u="sng">
                <a:latin typeface="Arial"/>
                <a:cs typeface="Arial"/>
              </a:rPr>
              <a:t>For those are already vaccinated:</a:t>
            </a:r>
          </a:p>
          <a:p>
            <a:pPr lvl="1"/>
            <a:r>
              <a:rPr lang="en-US" sz="3200">
                <a:latin typeface="Arial"/>
                <a:cs typeface="Arial"/>
              </a:rPr>
              <a:t>FHIR or HL-7 API Request for validation </a:t>
            </a:r>
          </a:p>
          <a:p>
            <a:r>
              <a:rPr lang="en-US" sz="3600" u="sng">
                <a:latin typeface="Arial"/>
                <a:cs typeface="Arial"/>
              </a:rPr>
              <a:t>For those currently getting the vaccine:</a:t>
            </a:r>
          </a:p>
          <a:p>
            <a:pPr lvl="1"/>
            <a:r>
              <a:rPr lang="en-US" sz="3200">
                <a:latin typeface="Arial"/>
                <a:cs typeface="Arial"/>
              </a:rPr>
              <a:t>Primary Care </a:t>
            </a:r>
          </a:p>
          <a:p>
            <a:pPr lvl="1"/>
            <a:r>
              <a:rPr lang="en-US" sz="3200">
                <a:latin typeface="Arial"/>
                <a:cs typeface="Arial"/>
              </a:rPr>
              <a:t>Pharmacy Scan Registration - Walgreens, CVS</a:t>
            </a:r>
            <a:endParaRPr lang="en-US"/>
          </a:p>
          <a:p>
            <a:pPr lvl="1"/>
            <a:r>
              <a:rPr lang="en-US" sz="3200">
                <a:latin typeface="Arial"/>
                <a:cs typeface="Arial"/>
              </a:rPr>
              <a:t>Token Validation with Provider </a:t>
            </a:r>
          </a:p>
          <a:p>
            <a:pPr lvl="1"/>
            <a:endParaRPr lang="en-US" sz="3200">
              <a:latin typeface="Arial"/>
              <a:cs typeface="Arial"/>
            </a:endParaRPr>
          </a:p>
          <a:p>
            <a:pPr lvl="1"/>
            <a:endParaRPr lang="en-US">
              <a:latin typeface="Calibri" panose="020F0502020204030204"/>
              <a:cs typeface="Calibri" panose="020F0502020204030204"/>
            </a:endParaRPr>
          </a:p>
          <a:p>
            <a:pPr marL="0" indent="0">
              <a:buFont typeface="Arial" panose="020B0604020202020204" pitchFamily="34" charset="0"/>
              <a:buNone/>
            </a:pPr>
            <a:endParaRPr lang="en-US" sz="3600">
              <a:latin typeface="Arial"/>
              <a:cs typeface="Arial"/>
            </a:endParaRPr>
          </a:p>
          <a:p>
            <a:pPr lvl="1"/>
            <a:endParaRPr lang="en-US" sz="3200">
              <a:latin typeface="Arial"/>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lvl="1"/>
            <a:endParaRPr lang="en-US">
              <a:latin typeface="Arial"/>
              <a:cs typeface="Arial"/>
            </a:endParaRPr>
          </a:p>
          <a:p>
            <a:pPr lvl="1"/>
            <a:endParaRPr lang="en-US">
              <a:latin typeface="Arial"/>
              <a:cs typeface="Arial"/>
            </a:endParaRPr>
          </a:p>
        </p:txBody>
      </p:sp>
      <p:sp>
        <p:nvSpPr>
          <p:cNvPr id="3" name="Title 1">
            <a:extLst>
              <a:ext uri="{FF2B5EF4-FFF2-40B4-BE49-F238E27FC236}">
                <a16:creationId xmlns:a16="http://schemas.microsoft.com/office/drawing/2014/main" id="{E6E39807-C319-42B4-B916-8490E508A6E1}"/>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spTree>
    <p:custDataLst>
      <p:tags r:id="rId1"/>
    </p:custDataLst>
    <p:extLst>
      <p:ext uri="{BB962C8B-B14F-4D97-AF65-F5344CB8AC3E}">
        <p14:creationId xmlns:p14="http://schemas.microsoft.com/office/powerpoint/2010/main" val="10877780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77FC3A-8495-7948-8F8B-EEC2FD7DA555}"/>
              </a:ext>
            </a:extLst>
          </p:cNvPr>
          <p:cNvSpPr txBox="1"/>
          <p:nvPr/>
        </p:nvSpPr>
        <p:spPr>
          <a:xfrm>
            <a:off x="1463040" y="6400800"/>
            <a:ext cx="65" cy="307777"/>
          </a:xfrm>
          <a:prstGeom prst="rect">
            <a:avLst/>
          </a:prstGeom>
          <a:noFill/>
        </p:spPr>
        <p:txBody>
          <a:bodyPr wrap="none" lIns="0" tIns="0" rIns="0" bIns="0" rtlCol="0">
            <a:spAutoFit/>
          </a:bodyPr>
          <a:lstStyle/>
          <a:p>
            <a:pPr algn="l"/>
            <a:endParaRPr lang="en-US" sz="2000" err="1">
              <a:solidFill>
                <a:schemeClr val="tx2"/>
              </a:solidFill>
            </a:endParaRPr>
          </a:p>
        </p:txBody>
      </p:sp>
      <p:sp>
        <p:nvSpPr>
          <p:cNvPr id="11" name="Title 1">
            <a:extLst>
              <a:ext uri="{FF2B5EF4-FFF2-40B4-BE49-F238E27FC236}">
                <a16:creationId xmlns:a16="http://schemas.microsoft.com/office/drawing/2014/main" id="{EF0F76E9-A8E5-154A-9618-9A4F1FE97E47}"/>
              </a:ext>
            </a:extLst>
          </p:cNvPr>
          <p:cNvSpPr>
            <a:spLocks noGrp="1"/>
          </p:cNvSpPr>
          <p:nvPr>
            <p:ph type="title"/>
          </p:nvPr>
        </p:nvSpPr>
        <p:spPr>
          <a:xfrm>
            <a:off x="586740" y="212726"/>
            <a:ext cx="10515600" cy="733738"/>
          </a:xfrm>
        </p:spPr>
        <p:txBody>
          <a:bodyPr/>
          <a:lstStyle/>
          <a:p>
            <a:r>
              <a:rPr lang="en-US">
                <a:latin typeface="Arial"/>
                <a:cs typeface="Arial"/>
              </a:rPr>
              <a:t>Market</a:t>
            </a:r>
          </a:p>
        </p:txBody>
      </p:sp>
      <p:sp>
        <p:nvSpPr>
          <p:cNvPr id="7" name="Content Placeholder 2">
            <a:extLst>
              <a:ext uri="{FF2B5EF4-FFF2-40B4-BE49-F238E27FC236}">
                <a16:creationId xmlns:a16="http://schemas.microsoft.com/office/drawing/2014/main" id="{527C95B1-B740-714C-9465-05C20FF641CB}"/>
              </a:ext>
            </a:extLst>
          </p:cNvPr>
          <p:cNvSpPr txBox="1">
            <a:spLocks/>
          </p:cNvSpPr>
          <p:nvPr/>
        </p:nvSpPr>
        <p:spPr>
          <a:xfrm>
            <a:off x="7009" y="1009998"/>
            <a:ext cx="2997187" cy="32488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3200">
                <a:latin typeface="Arial"/>
                <a:cs typeface="Arial"/>
              </a:rPr>
              <a:t>Key Partners</a:t>
            </a:r>
          </a:p>
          <a:p>
            <a:pPr lvl="1" algn="ctr"/>
            <a:endParaRPr lang="en-US" sz="3200">
              <a:latin typeface="Arial"/>
              <a:cs typeface="Arial"/>
            </a:endParaRPr>
          </a:p>
          <a:p>
            <a:pPr lvl="1" algn="ctr"/>
            <a:endParaRPr lang="en-US">
              <a:latin typeface="Calibri" panose="020F0502020204030204"/>
              <a:cs typeface="Calibri" panose="020F0502020204030204"/>
            </a:endParaRPr>
          </a:p>
          <a:p>
            <a:pPr marL="0" indent="0" algn="ctr">
              <a:buFont typeface="Arial" panose="020B0604020202020204" pitchFamily="34" charset="0"/>
              <a:buNone/>
            </a:pPr>
            <a:endParaRPr lang="en-US" sz="3600">
              <a:latin typeface="Arial"/>
              <a:cs typeface="Arial"/>
            </a:endParaRPr>
          </a:p>
          <a:p>
            <a:pPr lvl="1" algn="ctr"/>
            <a:endParaRPr lang="en-US" sz="3200">
              <a:latin typeface="Arial"/>
              <a:cs typeface="Arial"/>
            </a:endParaRPr>
          </a:p>
          <a:p>
            <a:pPr algn="ctr"/>
            <a:endParaRPr lang="en-US" sz="4200">
              <a:latin typeface="Arial"/>
              <a:cs typeface="Arial"/>
            </a:endParaRPr>
          </a:p>
          <a:p>
            <a:pPr lvl="2" algn="ctr"/>
            <a:endParaRPr lang="en-US">
              <a:latin typeface="Arial"/>
              <a:cs typeface="Arial"/>
            </a:endParaRPr>
          </a:p>
          <a:p>
            <a:pPr lvl="1" algn="ctr"/>
            <a:endParaRPr lang="en-US">
              <a:latin typeface="Arial"/>
              <a:cs typeface="Arial"/>
            </a:endParaRPr>
          </a:p>
          <a:p>
            <a:pPr lvl="1" algn="ctr"/>
            <a:endParaRPr lang="en-US">
              <a:latin typeface="Arial"/>
              <a:cs typeface="Arial"/>
            </a:endParaRPr>
          </a:p>
          <a:p>
            <a:pPr lvl="1" algn="ctr"/>
            <a:endParaRPr lang="en-US">
              <a:latin typeface="Arial"/>
              <a:cs typeface="Arial"/>
            </a:endParaRPr>
          </a:p>
        </p:txBody>
      </p:sp>
      <p:sp>
        <p:nvSpPr>
          <p:cNvPr id="8" name="Content Placeholder 2">
            <a:extLst>
              <a:ext uri="{FF2B5EF4-FFF2-40B4-BE49-F238E27FC236}">
                <a16:creationId xmlns:a16="http://schemas.microsoft.com/office/drawing/2014/main" id="{D7C3C394-52BB-BF4F-AE69-041FC9F64A10}"/>
              </a:ext>
            </a:extLst>
          </p:cNvPr>
          <p:cNvSpPr txBox="1">
            <a:spLocks/>
          </p:cNvSpPr>
          <p:nvPr/>
        </p:nvSpPr>
        <p:spPr>
          <a:xfrm>
            <a:off x="2997355" y="1017134"/>
            <a:ext cx="3448506" cy="297500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200">
                <a:latin typeface="Arial"/>
                <a:cs typeface="Arial"/>
              </a:rPr>
              <a:t>Key Activities</a:t>
            </a:r>
          </a:p>
          <a:p>
            <a:pPr lvl="1"/>
            <a:r>
              <a:rPr lang="en-US" sz="2200">
                <a:latin typeface="Arial"/>
                <a:ea typeface="+mn-lt"/>
                <a:cs typeface="Arial"/>
              </a:rPr>
              <a:t>Software Development</a:t>
            </a:r>
          </a:p>
          <a:p>
            <a:pPr lvl="1"/>
            <a:r>
              <a:rPr lang="en-US" sz="2200">
                <a:latin typeface="Arial"/>
                <a:ea typeface="+mn-lt"/>
                <a:cs typeface="Arial"/>
              </a:rPr>
              <a:t>Prototype &amp; Testing</a:t>
            </a:r>
            <a:endParaRPr lang="en-US" sz="2200">
              <a:cs typeface="Calibri"/>
            </a:endParaRPr>
          </a:p>
          <a:p>
            <a:pPr lvl="1"/>
            <a:r>
              <a:rPr lang="en-US" sz="2200">
                <a:latin typeface="Arial"/>
                <a:ea typeface="+mn-lt"/>
                <a:cs typeface="Arial"/>
              </a:rPr>
              <a:t>Produce Demo</a:t>
            </a:r>
          </a:p>
          <a:p>
            <a:pPr lvl="1"/>
            <a:r>
              <a:rPr lang="en-US" sz="2200">
                <a:latin typeface="Arial"/>
                <a:ea typeface="+mn-lt"/>
                <a:cs typeface="Arial"/>
              </a:rPr>
              <a:t>Partnerships</a:t>
            </a:r>
          </a:p>
          <a:p>
            <a:pPr lvl="1"/>
            <a:r>
              <a:rPr lang="en-US" sz="2200">
                <a:latin typeface="Arial"/>
                <a:ea typeface="+mn-lt"/>
                <a:cs typeface="Arial"/>
              </a:rPr>
              <a:t>Product Release</a:t>
            </a:r>
          </a:p>
          <a:p>
            <a:pPr lvl="1"/>
            <a:r>
              <a:rPr lang="en-US" sz="2200">
                <a:latin typeface="Arial"/>
                <a:ea typeface="+mn-lt"/>
                <a:cs typeface="Arial"/>
              </a:rPr>
              <a:t>Influencer and Traditional Media Marketing</a:t>
            </a:r>
          </a:p>
          <a:p>
            <a:pPr lvl="1"/>
            <a:endParaRPr lang="en-US">
              <a:latin typeface="Arial"/>
              <a:ea typeface="+mn-lt"/>
              <a:cs typeface="Arial"/>
            </a:endParaRPr>
          </a:p>
          <a:p>
            <a:pPr lvl="1">
              <a:buFont typeface="Arial,Sans-Serif" panose="020B0604020202020204" pitchFamily="34" charset="0"/>
            </a:pPr>
            <a:endParaRPr lang="en-US">
              <a:latin typeface="Arial"/>
              <a:cs typeface="Arial"/>
            </a:endParaRPr>
          </a:p>
          <a:p>
            <a:pPr lvl="1"/>
            <a:endParaRPr lang="en-US" sz="3200">
              <a:latin typeface="Arial"/>
              <a:cs typeface="Arial"/>
            </a:endParaRPr>
          </a:p>
          <a:p>
            <a:pPr lvl="1">
              <a:buFont typeface="Arial" panose="020B0604020202020204" pitchFamily="34" charset="0"/>
              <a:buChar char="•"/>
            </a:pPr>
            <a:endParaRPr lang="en-US">
              <a:latin typeface="Calibri" panose="020F0502020204030204"/>
              <a:cs typeface="Calibri" panose="020F0502020204030204"/>
            </a:endParaRPr>
          </a:p>
          <a:p>
            <a:pPr marL="0" indent="0">
              <a:buNone/>
            </a:pPr>
            <a:endParaRPr lang="en-US" sz="3600">
              <a:latin typeface="Arial"/>
              <a:cs typeface="Arial"/>
            </a:endParaRPr>
          </a:p>
          <a:p>
            <a:pPr lvl="1"/>
            <a:endParaRPr lang="en-US" sz="3200">
              <a:latin typeface="Arial"/>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lvl="1"/>
            <a:endParaRPr lang="en-US">
              <a:latin typeface="Arial"/>
              <a:cs typeface="Arial"/>
            </a:endParaRPr>
          </a:p>
          <a:p>
            <a:pPr lvl="1"/>
            <a:endParaRPr lang="en-US">
              <a:latin typeface="Arial"/>
              <a:cs typeface="Arial"/>
            </a:endParaRPr>
          </a:p>
        </p:txBody>
      </p:sp>
      <p:sp>
        <p:nvSpPr>
          <p:cNvPr id="10" name="Content Placeholder 2">
            <a:extLst>
              <a:ext uri="{FF2B5EF4-FFF2-40B4-BE49-F238E27FC236}">
                <a16:creationId xmlns:a16="http://schemas.microsoft.com/office/drawing/2014/main" id="{45E41E01-66A9-1247-87DD-7458DEB2E464}"/>
              </a:ext>
            </a:extLst>
          </p:cNvPr>
          <p:cNvSpPr txBox="1">
            <a:spLocks/>
          </p:cNvSpPr>
          <p:nvPr/>
        </p:nvSpPr>
        <p:spPr>
          <a:xfrm>
            <a:off x="3048145" y="4206580"/>
            <a:ext cx="3736051" cy="265869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200">
                <a:latin typeface="Arial"/>
                <a:cs typeface="Arial"/>
              </a:rPr>
              <a:t>Resources</a:t>
            </a:r>
          </a:p>
          <a:p>
            <a:pPr lvl="1"/>
            <a:r>
              <a:rPr lang="en-US" sz="2200">
                <a:latin typeface="Arial"/>
                <a:cs typeface="Arial"/>
              </a:rPr>
              <a:t>Student Focus Groups</a:t>
            </a:r>
          </a:p>
          <a:p>
            <a:pPr lvl="1"/>
            <a:r>
              <a:rPr lang="en-US" sz="2200">
                <a:latin typeface="Arial"/>
                <a:cs typeface="Arial"/>
              </a:rPr>
              <a:t>Healthcare Professionals</a:t>
            </a:r>
          </a:p>
          <a:p>
            <a:pPr lvl="1"/>
            <a:r>
              <a:rPr lang="en-US" sz="2200">
                <a:latin typeface="Arial"/>
                <a:cs typeface="Arial"/>
              </a:rPr>
              <a:t>IT Professionals</a:t>
            </a:r>
          </a:p>
          <a:p>
            <a:pPr lvl="1"/>
            <a:r>
              <a:rPr lang="en-US" sz="2200">
                <a:latin typeface="Arial"/>
                <a:cs typeface="Arial"/>
              </a:rPr>
              <a:t>Consumer Health</a:t>
            </a:r>
          </a:p>
          <a:p>
            <a:pPr lvl="1"/>
            <a:r>
              <a:rPr lang="en-US" sz="2200">
                <a:latin typeface="Arial"/>
                <a:cs typeface="Arial"/>
              </a:rPr>
              <a:t>Marketing &amp; Distribution</a:t>
            </a:r>
          </a:p>
          <a:p>
            <a:pPr lvl="1"/>
            <a:endParaRPr lang="en-US" sz="3200">
              <a:latin typeface="Arial"/>
              <a:cs typeface="Arial"/>
            </a:endParaRPr>
          </a:p>
          <a:p>
            <a:pPr lvl="1"/>
            <a:endParaRPr lang="en-US" sz="3200">
              <a:latin typeface="Arial"/>
              <a:cs typeface="Arial"/>
            </a:endParaRPr>
          </a:p>
          <a:p>
            <a:pPr lvl="1"/>
            <a:endParaRPr lang="en-US">
              <a:latin typeface="Calibri" panose="020F0502020204030204"/>
              <a:cs typeface="Calibri" panose="020F0502020204030204"/>
            </a:endParaRPr>
          </a:p>
          <a:p>
            <a:pPr marL="0" indent="0">
              <a:buNone/>
            </a:pPr>
            <a:endParaRPr lang="en-US" sz="3600">
              <a:latin typeface="Arial"/>
              <a:cs typeface="Arial"/>
            </a:endParaRPr>
          </a:p>
          <a:p>
            <a:pPr lvl="1"/>
            <a:endParaRPr lang="en-US" sz="3200">
              <a:latin typeface="Arial"/>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lvl="1"/>
            <a:endParaRPr lang="en-US">
              <a:latin typeface="Arial"/>
              <a:cs typeface="Arial"/>
            </a:endParaRPr>
          </a:p>
          <a:p>
            <a:pPr lvl="1"/>
            <a:endParaRPr lang="en-US">
              <a:latin typeface="Arial"/>
              <a:cs typeface="Arial"/>
            </a:endParaRPr>
          </a:p>
        </p:txBody>
      </p:sp>
      <p:sp>
        <p:nvSpPr>
          <p:cNvPr id="15" name="Content Placeholder 2">
            <a:extLst>
              <a:ext uri="{FF2B5EF4-FFF2-40B4-BE49-F238E27FC236}">
                <a16:creationId xmlns:a16="http://schemas.microsoft.com/office/drawing/2014/main" id="{6E8C9AEC-2FC9-5D4F-83A7-5FD7EB605FFD}"/>
              </a:ext>
            </a:extLst>
          </p:cNvPr>
          <p:cNvSpPr txBox="1">
            <a:spLocks/>
          </p:cNvSpPr>
          <p:nvPr/>
        </p:nvSpPr>
        <p:spPr>
          <a:xfrm>
            <a:off x="-17110" y="4213344"/>
            <a:ext cx="3448506" cy="26586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200">
                <a:latin typeface="Arial"/>
                <a:cs typeface="Arial"/>
              </a:rPr>
              <a:t>Cost Structure</a:t>
            </a:r>
          </a:p>
          <a:p>
            <a:pPr lvl="1"/>
            <a:r>
              <a:rPr lang="en-US" sz="2000">
                <a:latin typeface="Arial"/>
                <a:cs typeface="Arial"/>
              </a:rPr>
              <a:t>Cloud server and storage</a:t>
            </a:r>
          </a:p>
          <a:p>
            <a:pPr lvl="1"/>
            <a:r>
              <a:rPr lang="en-US" sz="2000">
                <a:latin typeface="Arial"/>
                <a:cs typeface="Arial"/>
              </a:rPr>
              <a:t>Business Development</a:t>
            </a:r>
          </a:p>
          <a:p>
            <a:pPr lvl="1"/>
            <a:r>
              <a:rPr lang="en-US" sz="2000">
                <a:latin typeface="Arial"/>
                <a:cs typeface="Arial"/>
              </a:rPr>
              <a:t>Technical Support</a:t>
            </a:r>
          </a:p>
          <a:p>
            <a:pPr lvl="1"/>
            <a:endParaRPr lang="en-US" sz="3200">
              <a:latin typeface="Arial"/>
              <a:cs typeface="Arial"/>
            </a:endParaRPr>
          </a:p>
          <a:p>
            <a:pPr lvl="1"/>
            <a:endParaRPr lang="en-US">
              <a:latin typeface="Calibri" panose="020F0502020204030204"/>
              <a:cs typeface="Calibri" panose="020F0502020204030204"/>
            </a:endParaRPr>
          </a:p>
          <a:p>
            <a:pPr marL="0" indent="0">
              <a:buNone/>
            </a:pPr>
            <a:endParaRPr lang="en-US" sz="3600">
              <a:latin typeface="Arial"/>
              <a:cs typeface="Arial"/>
            </a:endParaRPr>
          </a:p>
          <a:p>
            <a:pPr lvl="1"/>
            <a:endParaRPr lang="en-US" sz="3200">
              <a:latin typeface="Arial"/>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lvl="1"/>
            <a:endParaRPr lang="en-US">
              <a:latin typeface="Arial"/>
              <a:cs typeface="Arial"/>
            </a:endParaRPr>
          </a:p>
          <a:p>
            <a:pPr lvl="1"/>
            <a:endParaRPr lang="en-US">
              <a:latin typeface="Arial"/>
              <a:cs typeface="Arial"/>
            </a:endParaRPr>
          </a:p>
        </p:txBody>
      </p:sp>
      <p:sp>
        <p:nvSpPr>
          <p:cNvPr id="16" name="Content Placeholder 2">
            <a:extLst>
              <a:ext uri="{FF2B5EF4-FFF2-40B4-BE49-F238E27FC236}">
                <a16:creationId xmlns:a16="http://schemas.microsoft.com/office/drawing/2014/main" id="{EA891B35-81D3-2543-BEF2-43806216B466}"/>
              </a:ext>
            </a:extLst>
          </p:cNvPr>
          <p:cNvSpPr txBox="1">
            <a:spLocks/>
          </p:cNvSpPr>
          <p:nvPr/>
        </p:nvSpPr>
        <p:spPr>
          <a:xfrm>
            <a:off x="5715347" y="453936"/>
            <a:ext cx="3606656" cy="4985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3200">
                <a:latin typeface="Arial"/>
                <a:cs typeface="Arial"/>
              </a:rPr>
              <a:t>Customer </a:t>
            </a:r>
            <a:endParaRPr lang="en-US" sz="2000">
              <a:cs typeface="Calibri" panose="020F0502020204030204"/>
            </a:endParaRPr>
          </a:p>
          <a:p>
            <a:pPr marL="457200" lvl="1" indent="0" algn="ctr">
              <a:buNone/>
            </a:pPr>
            <a:r>
              <a:rPr lang="en-US" sz="3200">
                <a:latin typeface="Arial"/>
                <a:cs typeface="Arial"/>
              </a:rPr>
              <a:t>Relationships</a:t>
            </a:r>
            <a:endParaRPr lang="en-US" sz="3200">
              <a:cs typeface="Calibri" panose="020F0502020204030204"/>
            </a:endParaRPr>
          </a:p>
          <a:p>
            <a:pPr lvl="1" algn="ctr"/>
            <a:endParaRPr lang="en-US" sz="3200">
              <a:latin typeface="Arial"/>
              <a:cs typeface="Arial"/>
            </a:endParaRPr>
          </a:p>
          <a:p>
            <a:pPr lvl="1" algn="ctr"/>
            <a:endParaRPr lang="en-US">
              <a:latin typeface="Calibri" panose="020F0502020204030204"/>
              <a:cs typeface="Calibri" panose="020F0502020204030204"/>
            </a:endParaRPr>
          </a:p>
          <a:p>
            <a:pPr marL="0" indent="0" algn="ctr">
              <a:buFont typeface="Arial" panose="020B0604020202020204" pitchFamily="34" charset="0"/>
              <a:buNone/>
            </a:pPr>
            <a:endParaRPr lang="en-US" sz="4000">
              <a:latin typeface="Arial"/>
              <a:cs typeface="Arial"/>
            </a:endParaRPr>
          </a:p>
          <a:p>
            <a:pPr lvl="1" algn="ctr"/>
            <a:endParaRPr lang="en-US" sz="3200">
              <a:latin typeface="Arial"/>
              <a:cs typeface="Arial"/>
            </a:endParaRPr>
          </a:p>
          <a:p>
            <a:pPr algn="ctr"/>
            <a:endParaRPr lang="en-US" sz="4000">
              <a:latin typeface="Arial"/>
              <a:cs typeface="Arial"/>
            </a:endParaRPr>
          </a:p>
          <a:p>
            <a:pPr lvl="2" algn="ctr"/>
            <a:endParaRPr lang="en-US">
              <a:latin typeface="Arial"/>
              <a:cs typeface="Arial"/>
            </a:endParaRPr>
          </a:p>
          <a:p>
            <a:pPr lvl="1" algn="ctr"/>
            <a:endParaRPr lang="en-US">
              <a:latin typeface="Arial"/>
              <a:cs typeface="Arial"/>
            </a:endParaRPr>
          </a:p>
          <a:p>
            <a:pPr lvl="1" algn="ctr"/>
            <a:endParaRPr lang="en-US">
              <a:latin typeface="Arial"/>
              <a:cs typeface="Arial"/>
            </a:endParaRPr>
          </a:p>
          <a:p>
            <a:pPr lvl="1" algn="ctr"/>
            <a:endParaRPr lang="en-US">
              <a:latin typeface="Arial"/>
              <a:cs typeface="Arial"/>
            </a:endParaRPr>
          </a:p>
        </p:txBody>
      </p:sp>
      <p:sp>
        <p:nvSpPr>
          <p:cNvPr id="17" name="Content Placeholder 2">
            <a:extLst>
              <a:ext uri="{FF2B5EF4-FFF2-40B4-BE49-F238E27FC236}">
                <a16:creationId xmlns:a16="http://schemas.microsoft.com/office/drawing/2014/main" id="{94E3F468-DE39-3046-92B5-8A6842DDF077}"/>
              </a:ext>
            </a:extLst>
          </p:cNvPr>
          <p:cNvSpPr txBox="1">
            <a:spLocks/>
          </p:cNvSpPr>
          <p:nvPr/>
        </p:nvSpPr>
        <p:spPr>
          <a:xfrm>
            <a:off x="9027207" y="566241"/>
            <a:ext cx="2758393" cy="54168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3200">
                <a:latin typeface="Arial"/>
                <a:cs typeface="Arial"/>
              </a:rPr>
              <a:t>Customer Segments</a:t>
            </a:r>
            <a:endParaRPr lang="en-US" sz="3200">
              <a:cs typeface="Calibri"/>
            </a:endParaRPr>
          </a:p>
          <a:p>
            <a:pPr lvl="1"/>
            <a:r>
              <a:rPr lang="en-US" sz="2000">
                <a:latin typeface="Arial"/>
                <a:cs typeface="Arial"/>
              </a:rPr>
              <a:t>Parents</a:t>
            </a:r>
          </a:p>
          <a:p>
            <a:pPr lvl="1"/>
            <a:r>
              <a:rPr lang="en-US" sz="2000">
                <a:latin typeface="Arial"/>
                <a:cs typeface="Arial"/>
              </a:rPr>
              <a:t>Educators</a:t>
            </a:r>
          </a:p>
          <a:p>
            <a:pPr lvl="1">
              <a:buFont typeface="Arial" panose="020B0604020202020204" pitchFamily="34" charset="0"/>
              <a:buChar char="•"/>
            </a:pPr>
            <a:r>
              <a:rPr lang="en-US" sz="2000">
                <a:latin typeface="Arial"/>
                <a:cs typeface="Arial"/>
              </a:rPr>
              <a:t>Travelers</a:t>
            </a:r>
          </a:p>
          <a:p>
            <a:pPr lvl="1"/>
            <a:r>
              <a:rPr lang="en-US" sz="2000">
                <a:latin typeface="Arial"/>
                <a:cs typeface="Arial"/>
              </a:rPr>
              <a:t>Healthcare</a:t>
            </a:r>
          </a:p>
          <a:p>
            <a:pPr lvl="1"/>
            <a:endParaRPr lang="en-US">
              <a:latin typeface="Arial"/>
              <a:cs typeface="Arial"/>
            </a:endParaRPr>
          </a:p>
          <a:p>
            <a:pPr lvl="1" algn="ctr"/>
            <a:endParaRPr lang="en-US" sz="2000">
              <a:latin typeface="Calibri" panose="020F0502020204030204"/>
              <a:cs typeface="Calibri" panose="020F0502020204030204"/>
            </a:endParaRPr>
          </a:p>
          <a:p>
            <a:pPr marL="0" indent="0" algn="ctr">
              <a:buNone/>
            </a:pPr>
            <a:endParaRPr lang="en-US" sz="3200">
              <a:latin typeface="Arial"/>
              <a:cs typeface="Arial"/>
            </a:endParaRPr>
          </a:p>
          <a:p>
            <a:pPr lvl="1" algn="ctr"/>
            <a:endParaRPr lang="en-US" sz="3200">
              <a:latin typeface="Arial"/>
              <a:cs typeface="Arial"/>
            </a:endParaRPr>
          </a:p>
          <a:p>
            <a:pPr algn="ctr"/>
            <a:endParaRPr lang="en-US" sz="4000">
              <a:latin typeface="Arial"/>
              <a:cs typeface="Arial"/>
            </a:endParaRPr>
          </a:p>
          <a:p>
            <a:pPr lvl="2" algn="ctr"/>
            <a:endParaRPr lang="en-US" sz="1800">
              <a:latin typeface="Arial"/>
              <a:cs typeface="Arial"/>
            </a:endParaRPr>
          </a:p>
          <a:p>
            <a:pPr lvl="1" algn="ctr"/>
            <a:endParaRPr lang="en-US" sz="2000">
              <a:latin typeface="Arial"/>
              <a:cs typeface="Arial"/>
            </a:endParaRPr>
          </a:p>
          <a:p>
            <a:pPr lvl="1" algn="ctr"/>
            <a:endParaRPr lang="en-US" sz="2000">
              <a:latin typeface="Arial"/>
              <a:cs typeface="Arial"/>
            </a:endParaRPr>
          </a:p>
          <a:p>
            <a:pPr lvl="1" algn="ctr"/>
            <a:endParaRPr lang="en-US" sz="2000">
              <a:latin typeface="Arial"/>
              <a:cs typeface="Arial"/>
            </a:endParaRPr>
          </a:p>
        </p:txBody>
      </p:sp>
      <p:sp>
        <p:nvSpPr>
          <p:cNvPr id="18" name="Content Placeholder 2">
            <a:extLst>
              <a:ext uri="{FF2B5EF4-FFF2-40B4-BE49-F238E27FC236}">
                <a16:creationId xmlns:a16="http://schemas.microsoft.com/office/drawing/2014/main" id="{584B409B-3C19-F545-92E9-809C363A80BF}"/>
              </a:ext>
            </a:extLst>
          </p:cNvPr>
          <p:cNvSpPr txBox="1">
            <a:spLocks/>
          </p:cNvSpPr>
          <p:nvPr/>
        </p:nvSpPr>
        <p:spPr>
          <a:xfrm>
            <a:off x="6397924" y="4258629"/>
            <a:ext cx="2442091" cy="50209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200">
                <a:latin typeface="Arial"/>
                <a:cs typeface="Arial"/>
              </a:rPr>
              <a:t>Channels</a:t>
            </a:r>
          </a:p>
          <a:p>
            <a:pPr lvl="1"/>
            <a:endParaRPr lang="en-US" sz="3200">
              <a:latin typeface="Arial"/>
              <a:cs typeface="Arial"/>
            </a:endParaRPr>
          </a:p>
          <a:p>
            <a:pPr lvl="1"/>
            <a:endParaRPr lang="en-US">
              <a:latin typeface="Calibri" panose="020F0502020204030204"/>
              <a:cs typeface="Calibri" panose="020F0502020204030204"/>
            </a:endParaRPr>
          </a:p>
          <a:p>
            <a:pPr marL="0" indent="0">
              <a:buNone/>
            </a:pPr>
            <a:endParaRPr lang="en-US" sz="3600">
              <a:latin typeface="Arial"/>
              <a:cs typeface="Arial"/>
            </a:endParaRPr>
          </a:p>
          <a:p>
            <a:pPr lvl="1"/>
            <a:endParaRPr lang="en-US" sz="3200">
              <a:latin typeface="Arial"/>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lvl="1"/>
            <a:endParaRPr lang="en-US">
              <a:latin typeface="Arial"/>
              <a:cs typeface="Arial"/>
            </a:endParaRPr>
          </a:p>
          <a:p>
            <a:pPr lvl="1"/>
            <a:endParaRPr lang="en-US">
              <a:latin typeface="Arial"/>
              <a:cs typeface="Arial"/>
            </a:endParaRPr>
          </a:p>
        </p:txBody>
      </p:sp>
      <p:sp>
        <p:nvSpPr>
          <p:cNvPr id="19" name="Content Placeholder 2">
            <a:extLst>
              <a:ext uri="{FF2B5EF4-FFF2-40B4-BE49-F238E27FC236}">
                <a16:creationId xmlns:a16="http://schemas.microsoft.com/office/drawing/2014/main" id="{3C3BBF05-CF99-604C-8549-7B48B34B937A}"/>
              </a:ext>
            </a:extLst>
          </p:cNvPr>
          <p:cNvSpPr txBox="1">
            <a:spLocks/>
          </p:cNvSpPr>
          <p:nvPr/>
        </p:nvSpPr>
        <p:spPr>
          <a:xfrm>
            <a:off x="9053216" y="3459411"/>
            <a:ext cx="2589165" cy="13072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3200">
                <a:latin typeface="Arial"/>
                <a:cs typeface="Arial"/>
              </a:rPr>
              <a:t>Revenue </a:t>
            </a:r>
            <a:endParaRPr lang="en-US"/>
          </a:p>
          <a:p>
            <a:pPr marL="457200" lvl="1" indent="0" algn="ctr">
              <a:buNone/>
            </a:pPr>
            <a:r>
              <a:rPr lang="en-US" sz="3200">
                <a:latin typeface="Arial"/>
                <a:cs typeface="Arial"/>
              </a:rPr>
              <a:t>Streams</a:t>
            </a:r>
            <a:endParaRPr lang="en-US"/>
          </a:p>
          <a:p>
            <a:pPr lvl="1" algn="ctr"/>
            <a:endParaRPr lang="en-US" sz="3200">
              <a:latin typeface="Arial"/>
              <a:cs typeface="Arial"/>
            </a:endParaRPr>
          </a:p>
          <a:p>
            <a:pPr lvl="1" algn="ctr"/>
            <a:endParaRPr lang="en-US">
              <a:latin typeface="Calibri" panose="020F0502020204030204"/>
              <a:cs typeface="Calibri" panose="020F0502020204030204"/>
            </a:endParaRPr>
          </a:p>
          <a:p>
            <a:pPr marL="0" indent="0" algn="ctr">
              <a:buFont typeface="Arial" panose="020B0604020202020204" pitchFamily="34" charset="0"/>
              <a:buNone/>
            </a:pPr>
            <a:endParaRPr lang="en-US" sz="3600">
              <a:latin typeface="Arial"/>
              <a:cs typeface="Arial"/>
            </a:endParaRPr>
          </a:p>
          <a:p>
            <a:pPr lvl="1" algn="ctr"/>
            <a:endParaRPr lang="en-US" sz="3200">
              <a:latin typeface="Arial"/>
              <a:cs typeface="Arial"/>
            </a:endParaRPr>
          </a:p>
          <a:p>
            <a:pPr algn="ctr"/>
            <a:endParaRPr lang="en-US" sz="4200">
              <a:latin typeface="Arial"/>
              <a:cs typeface="Arial"/>
            </a:endParaRPr>
          </a:p>
          <a:p>
            <a:pPr lvl="2" algn="ctr"/>
            <a:endParaRPr lang="en-US">
              <a:latin typeface="Arial"/>
              <a:cs typeface="Arial"/>
            </a:endParaRPr>
          </a:p>
          <a:p>
            <a:pPr lvl="1" algn="ctr"/>
            <a:endParaRPr lang="en-US">
              <a:latin typeface="Arial"/>
              <a:cs typeface="Arial"/>
            </a:endParaRPr>
          </a:p>
          <a:p>
            <a:pPr lvl="1" algn="ctr"/>
            <a:endParaRPr lang="en-US">
              <a:latin typeface="Arial"/>
              <a:cs typeface="Arial"/>
            </a:endParaRPr>
          </a:p>
          <a:p>
            <a:pPr lvl="1" algn="ctr"/>
            <a:endParaRPr lang="en-US">
              <a:latin typeface="Arial"/>
              <a:cs typeface="Arial"/>
            </a:endParaRPr>
          </a:p>
        </p:txBody>
      </p:sp>
      <p:pic>
        <p:nvPicPr>
          <p:cNvPr id="5" name="Picture 5" descr="Shape, circle&#10;&#10;Description automatically generated">
            <a:extLst>
              <a:ext uri="{FF2B5EF4-FFF2-40B4-BE49-F238E27FC236}">
                <a16:creationId xmlns:a16="http://schemas.microsoft.com/office/drawing/2014/main" id="{4E694EB0-B6C0-46D9-A0BD-D9820E0C5FBE}"/>
              </a:ext>
            </a:extLst>
          </p:cNvPr>
          <p:cNvPicPr>
            <a:picLocks noChangeAspect="1"/>
          </p:cNvPicPr>
          <p:nvPr/>
        </p:nvPicPr>
        <p:blipFill>
          <a:blip r:embed="rId4"/>
          <a:stretch>
            <a:fillRect/>
          </a:stretch>
        </p:blipFill>
        <p:spPr>
          <a:xfrm>
            <a:off x="9781275" y="4595999"/>
            <a:ext cx="1564257" cy="2168966"/>
          </a:xfrm>
          <a:prstGeom prst="rect">
            <a:avLst/>
          </a:prstGeom>
        </p:spPr>
      </p:pic>
      <p:pic>
        <p:nvPicPr>
          <p:cNvPr id="6" name="Picture 12" descr="A picture containing text, sign&#10;&#10;Description automatically generated">
            <a:extLst>
              <a:ext uri="{FF2B5EF4-FFF2-40B4-BE49-F238E27FC236}">
                <a16:creationId xmlns:a16="http://schemas.microsoft.com/office/drawing/2014/main" id="{CDFB86A2-29CA-4A74-98C6-F295F6E49F30}"/>
              </a:ext>
            </a:extLst>
          </p:cNvPr>
          <p:cNvPicPr>
            <a:picLocks noChangeAspect="1"/>
          </p:cNvPicPr>
          <p:nvPr/>
        </p:nvPicPr>
        <p:blipFill>
          <a:blip r:embed="rId5"/>
          <a:stretch>
            <a:fillRect/>
          </a:stretch>
        </p:blipFill>
        <p:spPr>
          <a:xfrm>
            <a:off x="7144648" y="4581166"/>
            <a:ext cx="1338891" cy="2310801"/>
          </a:xfrm>
          <a:prstGeom prst="rect">
            <a:avLst/>
          </a:prstGeom>
        </p:spPr>
      </p:pic>
      <p:pic>
        <p:nvPicPr>
          <p:cNvPr id="13" name="Picture 13">
            <a:extLst>
              <a:ext uri="{FF2B5EF4-FFF2-40B4-BE49-F238E27FC236}">
                <a16:creationId xmlns:a16="http://schemas.microsoft.com/office/drawing/2014/main" id="{D170CE85-DF34-4CA2-9B64-01FE24688F7D}"/>
              </a:ext>
            </a:extLst>
          </p:cNvPr>
          <p:cNvPicPr>
            <a:picLocks noChangeAspect="1"/>
          </p:cNvPicPr>
          <p:nvPr/>
        </p:nvPicPr>
        <p:blipFill>
          <a:blip r:embed="rId6"/>
          <a:stretch>
            <a:fillRect/>
          </a:stretch>
        </p:blipFill>
        <p:spPr>
          <a:xfrm>
            <a:off x="7948523" y="1505040"/>
            <a:ext cx="838200" cy="828675"/>
          </a:xfrm>
          <a:prstGeom prst="rect">
            <a:avLst/>
          </a:prstGeom>
        </p:spPr>
      </p:pic>
      <p:pic>
        <p:nvPicPr>
          <p:cNvPr id="14" name="Picture 19" descr="A picture containing icon&#10;&#10;Description automatically generated">
            <a:extLst>
              <a:ext uri="{FF2B5EF4-FFF2-40B4-BE49-F238E27FC236}">
                <a16:creationId xmlns:a16="http://schemas.microsoft.com/office/drawing/2014/main" id="{9492BD7C-3077-4995-9E5D-EB86272BA030}"/>
              </a:ext>
            </a:extLst>
          </p:cNvPr>
          <p:cNvPicPr>
            <a:picLocks noChangeAspect="1"/>
          </p:cNvPicPr>
          <p:nvPr/>
        </p:nvPicPr>
        <p:blipFill>
          <a:blip r:embed="rId7"/>
          <a:stretch>
            <a:fillRect/>
          </a:stretch>
        </p:blipFill>
        <p:spPr>
          <a:xfrm>
            <a:off x="6788720" y="1500188"/>
            <a:ext cx="828675" cy="809625"/>
          </a:xfrm>
          <a:prstGeom prst="rect">
            <a:avLst/>
          </a:prstGeom>
        </p:spPr>
      </p:pic>
      <p:pic>
        <p:nvPicPr>
          <p:cNvPr id="20" name="Picture 20" descr="Icon&#10;&#10;Description automatically generated">
            <a:extLst>
              <a:ext uri="{FF2B5EF4-FFF2-40B4-BE49-F238E27FC236}">
                <a16:creationId xmlns:a16="http://schemas.microsoft.com/office/drawing/2014/main" id="{4E855DCA-2A16-46F2-8AE9-27B5EE2BC4A1}"/>
              </a:ext>
            </a:extLst>
          </p:cNvPr>
          <p:cNvPicPr>
            <a:picLocks noChangeAspect="1"/>
          </p:cNvPicPr>
          <p:nvPr/>
        </p:nvPicPr>
        <p:blipFill>
          <a:blip r:embed="rId8"/>
          <a:stretch>
            <a:fillRect/>
          </a:stretch>
        </p:blipFill>
        <p:spPr>
          <a:xfrm>
            <a:off x="6822687" y="2420878"/>
            <a:ext cx="775120" cy="808547"/>
          </a:xfrm>
          <a:prstGeom prst="rect">
            <a:avLst/>
          </a:prstGeom>
        </p:spPr>
      </p:pic>
      <p:pic>
        <p:nvPicPr>
          <p:cNvPr id="21" name="Picture 21" descr="A picture containing text, clipart&#10;&#10;Description automatically generated">
            <a:extLst>
              <a:ext uri="{FF2B5EF4-FFF2-40B4-BE49-F238E27FC236}">
                <a16:creationId xmlns:a16="http://schemas.microsoft.com/office/drawing/2014/main" id="{C98239F5-CF7F-44E3-80A5-A9517039B082}"/>
              </a:ext>
            </a:extLst>
          </p:cNvPr>
          <p:cNvPicPr>
            <a:picLocks noChangeAspect="1"/>
          </p:cNvPicPr>
          <p:nvPr/>
        </p:nvPicPr>
        <p:blipFill>
          <a:blip r:embed="rId9"/>
          <a:stretch>
            <a:fillRect/>
          </a:stretch>
        </p:blipFill>
        <p:spPr>
          <a:xfrm>
            <a:off x="6842634" y="3317574"/>
            <a:ext cx="778355" cy="826699"/>
          </a:xfrm>
          <a:prstGeom prst="rect">
            <a:avLst/>
          </a:prstGeom>
        </p:spPr>
      </p:pic>
      <p:pic>
        <p:nvPicPr>
          <p:cNvPr id="22" name="Picture 22" descr="Icon&#10;&#10;Description automatically generated">
            <a:extLst>
              <a:ext uri="{FF2B5EF4-FFF2-40B4-BE49-F238E27FC236}">
                <a16:creationId xmlns:a16="http://schemas.microsoft.com/office/drawing/2014/main" id="{9773644D-D77C-4FAA-A7D1-955A39D33A57}"/>
              </a:ext>
            </a:extLst>
          </p:cNvPr>
          <p:cNvPicPr>
            <a:picLocks noChangeAspect="1"/>
          </p:cNvPicPr>
          <p:nvPr/>
        </p:nvPicPr>
        <p:blipFill>
          <a:blip r:embed="rId10"/>
          <a:stretch>
            <a:fillRect/>
          </a:stretch>
        </p:blipFill>
        <p:spPr>
          <a:xfrm>
            <a:off x="7953645" y="3312094"/>
            <a:ext cx="871088" cy="866416"/>
          </a:xfrm>
          <a:prstGeom prst="rect">
            <a:avLst/>
          </a:prstGeom>
        </p:spPr>
      </p:pic>
      <p:pic>
        <p:nvPicPr>
          <p:cNvPr id="23" name="Picture 23">
            <a:extLst>
              <a:ext uri="{FF2B5EF4-FFF2-40B4-BE49-F238E27FC236}">
                <a16:creationId xmlns:a16="http://schemas.microsoft.com/office/drawing/2014/main" id="{51EC51F6-7EFB-4B79-8CAC-9BBED8127AD7}"/>
              </a:ext>
            </a:extLst>
          </p:cNvPr>
          <p:cNvPicPr>
            <a:picLocks noChangeAspect="1"/>
          </p:cNvPicPr>
          <p:nvPr/>
        </p:nvPicPr>
        <p:blipFill>
          <a:blip r:embed="rId11"/>
          <a:stretch>
            <a:fillRect/>
          </a:stretch>
        </p:blipFill>
        <p:spPr>
          <a:xfrm>
            <a:off x="7944209" y="2416025"/>
            <a:ext cx="875582" cy="803875"/>
          </a:xfrm>
          <a:prstGeom prst="rect">
            <a:avLst/>
          </a:prstGeom>
        </p:spPr>
      </p:pic>
      <p:pic>
        <p:nvPicPr>
          <p:cNvPr id="25" name="Picture 25">
            <a:extLst>
              <a:ext uri="{FF2B5EF4-FFF2-40B4-BE49-F238E27FC236}">
                <a16:creationId xmlns:a16="http://schemas.microsoft.com/office/drawing/2014/main" id="{DF5B0D24-D85F-4473-8162-7A38126C56C9}"/>
              </a:ext>
            </a:extLst>
          </p:cNvPr>
          <p:cNvPicPr>
            <a:picLocks noChangeAspect="1"/>
          </p:cNvPicPr>
          <p:nvPr/>
        </p:nvPicPr>
        <p:blipFill>
          <a:blip r:embed="rId12"/>
          <a:stretch>
            <a:fillRect/>
          </a:stretch>
        </p:blipFill>
        <p:spPr>
          <a:xfrm>
            <a:off x="1177416" y="1566863"/>
            <a:ext cx="1038225" cy="676275"/>
          </a:xfrm>
          <a:prstGeom prst="rect">
            <a:avLst/>
          </a:prstGeom>
        </p:spPr>
      </p:pic>
      <p:pic>
        <p:nvPicPr>
          <p:cNvPr id="26" name="Picture 26" descr="Logo&#10;&#10;Description automatically generated">
            <a:extLst>
              <a:ext uri="{FF2B5EF4-FFF2-40B4-BE49-F238E27FC236}">
                <a16:creationId xmlns:a16="http://schemas.microsoft.com/office/drawing/2014/main" id="{3EEB6EA8-C451-4B7B-A518-1B52C9FFDCA8}"/>
              </a:ext>
            </a:extLst>
          </p:cNvPr>
          <p:cNvPicPr>
            <a:picLocks noChangeAspect="1"/>
          </p:cNvPicPr>
          <p:nvPr/>
        </p:nvPicPr>
        <p:blipFill>
          <a:blip r:embed="rId13"/>
          <a:stretch>
            <a:fillRect/>
          </a:stretch>
        </p:blipFill>
        <p:spPr>
          <a:xfrm>
            <a:off x="467642" y="2345764"/>
            <a:ext cx="1295400" cy="1143000"/>
          </a:xfrm>
          <a:prstGeom prst="rect">
            <a:avLst/>
          </a:prstGeom>
        </p:spPr>
      </p:pic>
      <p:sp>
        <p:nvSpPr>
          <p:cNvPr id="3" name="Title 1">
            <a:extLst>
              <a:ext uri="{FF2B5EF4-FFF2-40B4-BE49-F238E27FC236}">
                <a16:creationId xmlns:a16="http://schemas.microsoft.com/office/drawing/2014/main" id="{13921E10-26AB-48B1-82A2-FE08B65942AB}"/>
              </a:ext>
            </a:extLst>
          </p:cNvPr>
          <p:cNvSpPr txBox="1">
            <a:spLocks/>
          </p:cNvSpPr>
          <p:nvPr/>
        </p:nvSpPr>
        <p:spPr>
          <a:xfrm>
            <a:off x="10553512" y="93035"/>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pic>
        <p:nvPicPr>
          <p:cNvPr id="28" name="Picture 28" descr="A picture containing text, clipart&#10;&#10;Description automatically generated">
            <a:extLst>
              <a:ext uri="{FF2B5EF4-FFF2-40B4-BE49-F238E27FC236}">
                <a16:creationId xmlns:a16="http://schemas.microsoft.com/office/drawing/2014/main" id="{96CDD4BD-71FD-4842-86A5-B57533D5235D}"/>
              </a:ext>
            </a:extLst>
          </p:cNvPr>
          <p:cNvPicPr>
            <a:picLocks noChangeAspect="1"/>
          </p:cNvPicPr>
          <p:nvPr/>
        </p:nvPicPr>
        <p:blipFill>
          <a:blip r:embed="rId14"/>
          <a:stretch>
            <a:fillRect/>
          </a:stretch>
        </p:blipFill>
        <p:spPr>
          <a:xfrm>
            <a:off x="846434" y="3600693"/>
            <a:ext cx="1716761" cy="379870"/>
          </a:xfrm>
          <a:prstGeom prst="rect">
            <a:avLst/>
          </a:prstGeom>
        </p:spPr>
      </p:pic>
      <p:pic>
        <p:nvPicPr>
          <p:cNvPr id="29" name="Picture 29" descr="Logo&#10;&#10;Description automatically generated">
            <a:extLst>
              <a:ext uri="{FF2B5EF4-FFF2-40B4-BE49-F238E27FC236}">
                <a16:creationId xmlns:a16="http://schemas.microsoft.com/office/drawing/2014/main" id="{E1609FD2-981D-4FC9-B6DA-88F6E81DB9F8}"/>
              </a:ext>
            </a:extLst>
          </p:cNvPr>
          <p:cNvPicPr>
            <a:picLocks noChangeAspect="1"/>
          </p:cNvPicPr>
          <p:nvPr/>
        </p:nvPicPr>
        <p:blipFill>
          <a:blip r:embed="rId15"/>
          <a:stretch>
            <a:fillRect/>
          </a:stretch>
        </p:blipFill>
        <p:spPr>
          <a:xfrm>
            <a:off x="1776332" y="2357841"/>
            <a:ext cx="1135574" cy="1147844"/>
          </a:xfrm>
          <a:prstGeom prst="rect">
            <a:avLst/>
          </a:prstGeom>
        </p:spPr>
      </p:pic>
    </p:spTree>
    <p:custDataLst>
      <p:tags r:id="rId1"/>
    </p:custDataLst>
    <p:extLst>
      <p:ext uri="{BB962C8B-B14F-4D97-AF65-F5344CB8AC3E}">
        <p14:creationId xmlns:p14="http://schemas.microsoft.com/office/powerpoint/2010/main" val="3272260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77FC3A-8495-7948-8F8B-EEC2FD7DA555}"/>
              </a:ext>
            </a:extLst>
          </p:cNvPr>
          <p:cNvSpPr txBox="1"/>
          <p:nvPr/>
        </p:nvSpPr>
        <p:spPr>
          <a:xfrm>
            <a:off x="1463040" y="6400800"/>
            <a:ext cx="65" cy="307777"/>
          </a:xfrm>
          <a:prstGeom prst="rect">
            <a:avLst/>
          </a:prstGeom>
          <a:noFill/>
        </p:spPr>
        <p:txBody>
          <a:bodyPr wrap="none" lIns="0" tIns="0" rIns="0" bIns="0" rtlCol="0">
            <a:spAutoFit/>
          </a:bodyPr>
          <a:lstStyle/>
          <a:p>
            <a:pPr algn="l"/>
            <a:endParaRPr lang="en-US" sz="2000" err="1">
              <a:solidFill>
                <a:schemeClr val="tx2"/>
              </a:solidFill>
            </a:endParaRPr>
          </a:p>
        </p:txBody>
      </p:sp>
      <p:sp>
        <p:nvSpPr>
          <p:cNvPr id="3" name="Title 1">
            <a:extLst>
              <a:ext uri="{FF2B5EF4-FFF2-40B4-BE49-F238E27FC236}">
                <a16:creationId xmlns:a16="http://schemas.microsoft.com/office/drawing/2014/main" id="{1DA07A2F-D6AC-E84F-8DD5-6601312FE7B6}"/>
              </a:ext>
            </a:extLst>
          </p:cNvPr>
          <p:cNvSpPr>
            <a:spLocks noGrp="1"/>
          </p:cNvSpPr>
          <p:nvPr>
            <p:ph type="title"/>
          </p:nvPr>
        </p:nvSpPr>
        <p:spPr>
          <a:xfrm>
            <a:off x="586740" y="212725"/>
            <a:ext cx="10515600" cy="1325563"/>
          </a:xfrm>
        </p:spPr>
        <p:txBody>
          <a:bodyPr/>
          <a:lstStyle/>
          <a:p>
            <a:r>
              <a:rPr lang="en-US">
                <a:solidFill>
                  <a:schemeClr val="accent4"/>
                </a:solidFill>
                <a:latin typeface="Arial"/>
                <a:cs typeface="Arial"/>
              </a:rPr>
              <a:t>Scalability </a:t>
            </a:r>
          </a:p>
        </p:txBody>
      </p:sp>
      <p:sp>
        <p:nvSpPr>
          <p:cNvPr id="4" name="Content Placeholder 2">
            <a:extLst>
              <a:ext uri="{FF2B5EF4-FFF2-40B4-BE49-F238E27FC236}">
                <a16:creationId xmlns:a16="http://schemas.microsoft.com/office/drawing/2014/main" id="{B6E61829-A249-1749-9359-889F312343AF}"/>
              </a:ext>
            </a:extLst>
          </p:cNvPr>
          <p:cNvSpPr txBox="1">
            <a:spLocks/>
          </p:cNvSpPr>
          <p:nvPr/>
        </p:nvSpPr>
        <p:spPr>
          <a:xfrm>
            <a:off x="287381" y="1261383"/>
            <a:ext cx="6423621" cy="46019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600">
              <a:latin typeface="Arial"/>
              <a:cs typeface="Arial"/>
            </a:endParaRPr>
          </a:p>
          <a:p>
            <a:r>
              <a:rPr lang="en-US" sz="3600">
                <a:latin typeface="Arial"/>
                <a:cs typeface="Arial"/>
              </a:rPr>
              <a:t>Implementation for other vaccines</a:t>
            </a:r>
          </a:p>
          <a:p>
            <a:pPr lvl="1"/>
            <a:r>
              <a:rPr lang="en-US" sz="3200">
                <a:latin typeface="Arial"/>
                <a:cs typeface="Arial"/>
              </a:rPr>
              <a:t>Ex: MMR, PCV, RV, </a:t>
            </a:r>
            <a:r>
              <a:rPr lang="en-US" sz="3200" err="1">
                <a:latin typeface="Arial"/>
                <a:cs typeface="Arial"/>
              </a:rPr>
              <a:t>Dtap</a:t>
            </a:r>
            <a:endParaRPr lang="en-US" sz="3200">
              <a:latin typeface="Arial"/>
              <a:cs typeface="Arial"/>
            </a:endParaRPr>
          </a:p>
          <a:p>
            <a:r>
              <a:rPr lang="en-US" sz="3600">
                <a:latin typeface="Arial"/>
                <a:cs typeface="Arial"/>
              </a:rPr>
              <a:t>International Travel</a:t>
            </a:r>
          </a:p>
          <a:p>
            <a:r>
              <a:rPr lang="en-US" sz="3600">
                <a:latin typeface="Arial"/>
                <a:cs typeface="Arial"/>
              </a:rPr>
              <a:t>Gamification Model for youth to engage elders (badges) </a:t>
            </a:r>
            <a:endParaRPr lang="en-US"/>
          </a:p>
          <a:p>
            <a:r>
              <a:rPr lang="en-US" sz="3600">
                <a:latin typeface="Arial"/>
                <a:cs typeface="Arial"/>
              </a:rPr>
              <a:t>First Responder/EMS </a:t>
            </a:r>
          </a:p>
          <a:p>
            <a:endParaRPr lang="en-US" sz="3600">
              <a:latin typeface="Arial"/>
              <a:cs typeface="Arial"/>
            </a:endParaRPr>
          </a:p>
          <a:p>
            <a:endParaRPr lang="en-US" sz="3600">
              <a:latin typeface="Arial"/>
              <a:cs typeface="Arial"/>
            </a:endParaRPr>
          </a:p>
          <a:p>
            <a:endParaRPr lang="en-US" sz="3600">
              <a:latin typeface="Arial"/>
              <a:cs typeface="Arial"/>
            </a:endParaRPr>
          </a:p>
          <a:p>
            <a:pPr lvl="1"/>
            <a:endParaRPr lang="en-US" sz="3200">
              <a:latin typeface="Arial"/>
              <a:cs typeface="Arial"/>
            </a:endParaRPr>
          </a:p>
          <a:p>
            <a:pPr lvl="1"/>
            <a:endParaRPr lang="en-US">
              <a:latin typeface="Calibri" panose="020F0502020204030204"/>
              <a:cs typeface="Calibri" panose="020F0502020204030204"/>
            </a:endParaRPr>
          </a:p>
          <a:p>
            <a:pPr marL="0" indent="0">
              <a:buNone/>
            </a:pPr>
            <a:endParaRPr lang="en-US" sz="3600">
              <a:latin typeface="Arial"/>
              <a:cs typeface="Arial"/>
            </a:endParaRPr>
          </a:p>
          <a:p>
            <a:pPr lvl="1">
              <a:buFont typeface="Arial" panose="020B0604020202020204" pitchFamily="34" charset="0"/>
              <a:buChar char="•"/>
            </a:pPr>
            <a:endParaRPr lang="en-US" sz="3200">
              <a:latin typeface="Arial"/>
              <a:cs typeface="Arial"/>
            </a:endParaRPr>
          </a:p>
          <a:p>
            <a:endParaRPr lang="en-US" sz="4200">
              <a:latin typeface="Arial"/>
              <a:cs typeface="Arial"/>
            </a:endParaRPr>
          </a:p>
          <a:p>
            <a:pPr lvl="2"/>
            <a:endParaRPr lang="en-US">
              <a:latin typeface="Arial"/>
              <a:cs typeface="Arial"/>
            </a:endParaRPr>
          </a:p>
          <a:p>
            <a:pPr lvl="1"/>
            <a:endParaRPr lang="en-US">
              <a:latin typeface="Arial"/>
              <a:cs typeface="Arial"/>
            </a:endParaRPr>
          </a:p>
          <a:p>
            <a:pPr marL="457200" lvl="1" indent="0">
              <a:buNone/>
            </a:pPr>
            <a:endParaRPr lang="en-US">
              <a:latin typeface="Arial"/>
              <a:cs typeface="Arial"/>
            </a:endParaRPr>
          </a:p>
          <a:p>
            <a:pPr lvl="1">
              <a:buFont typeface="Arial" panose="020B0604020202020204" pitchFamily="34" charset="0"/>
              <a:buChar char="•"/>
            </a:pPr>
            <a:endParaRPr lang="en-US">
              <a:latin typeface="Arial"/>
              <a:cs typeface="Arial"/>
            </a:endParaRPr>
          </a:p>
          <a:p>
            <a:pPr lvl="1"/>
            <a:endParaRPr lang="en-US">
              <a:latin typeface="Arial"/>
              <a:cs typeface="Arial"/>
            </a:endParaRPr>
          </a:p>
        </p:txBody>
      </p:sp>
      <p:sp>
        <p:nvSpPr>
          <p:cNvPr id="7" name="Title 1">
            <a:extLst>
              <a:ext uri="{FF2B5EF4-FFF2-40B4-BE49-F238E27FC236}">
                <a16:creationId xmlns:a16="http://schemas.microsoft.com/office/drawing/2014/main" id="{27778644-0BA0-483C-81E0-55C7379B34F8}"/>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pic>
        <p:nvPicPr>
          <p:cNvPr id="14" name="Picture 14">
            <a:extLst>
              <a:ext uri="{FF2B5EF4-FFF2-40B4-BE49-F238E27FC236}">
                <a16:creationId xmlns:a16="http://schemas.microsoft.com/office/drawing/2014/main" id="{13E22982-210D-456C-A2DE-7A1F523E2AA6}"/>
              </a:ext>
            </a:extLst>
          </p:cNvPr>
          <p:cNvPicPr>
            <a:picLocks noChangeAspect="1"/>
          </p:cNvPicPr>
          <p:nvPr/>
        </p:nvPicPr>
        <p:blipFill>
          <a:blip r:embed="rId4"/>
          <a:stretch>
            <a:fillRect/>
          </a:stretch>
        </p:blipFill>
        <p:spPr>
          <a:xfrm>
            <a:off x="7215075" y="3730372"/>
            <a:ext cx="4645740" cy="2597832"/>
          </a:xfrm>
          <a:prstGeom prst="rect">
            <a:avLst/>
          </a:prstGeom>
        </p:spPr>
      </p:pic>
      <p:pic>
        <p:nvPicPr>
          <p:cNvPr id="17" name="Picture 17" descr="A picture containing person, person&#10;&#10;Description automatically generated">
            <a:extLst>
              <a:ext uri="{FF2B5EF4-FFF2-40B4-BE49-F238E27FC236}">
                <a16:creationId xmlns:a16="http://schemas.microsoft.com/office/drawing/2014/main" id="{30C63CE7-FFEC-400B-94FC-292C4B70B81A}"/>
              </a:ext>
            </a:extLst>
          </p:cNvPr>
          <p:cNvPicPr>
            <a:picLocks noChangeAspect="1"/>
          </p:cNvPicPr>
          <p:nvPr/>
        </p:nvPicPr>
        <p:blipFill>
          <a:blip r:embed="rId5"/>
          <a:stretch>
            <a:fillRect/>
          </a:stretch>
        </p:blipFill>
        <p:spPr>
          <a:xfrm>
            <a:off x="7200907" y="136160"/>
            <a:ext cx="4665612" cy="3535055"/>
          </a:xfrm>
          <a:prstGeom prst="rect">
            <a:avLst/>
          </a:prstGeom>
        </p:spPr>
      </p:pic>
      <p:pic>
        <p:nvPicPr>
          <p:cNvPr id="2" name="Picture 1" descr="Graphical user interface, application&#10;&#10;Description automatically generated">
            <a:extLst>
              <a:ext uri="{FF2B5EF4-FFF2-40B4-BE49-F238E27FC236}">
                <a16:creationId xmlns:a16="http://schemas.microsoft.com/office/drawing/2014/main" id="{6523504D-BAF0-45DB-BE79-08D940183AA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25926" y1="49815" x2="21389" y2="55185"/>
                        <a14:foregroundMark x1="21389" y1="55185" x2="28056" y2="67778"/>
                        <a14:foregroundMark x1="28056" y1="67778" x2="42222" y2="76574"/>
                        <a14:foregroundMark x1="42222" y1="76574" x2="56296" y2="78333"/>
                        <a14:foregroundMark x1="56296" y1="78333" x2="50833" y2="73796"/>
                        <a14:foregroundMark x1="50833" y1="73796" x2="36389" y2="69722"/>
                        <a14:foregroundMark x1="36389" y1="69722" x2="30926" y2="64444"/>
                        <a14:foregroundMark x1="30926" y1="64444" x2="25926" y2="52500"/>
                      </a14:backgroundRemoval>
                    </a14:imgEffect>
                  </a14:imgLayer>
                </a14:imgProps>
              </a:ext>
              <a:ext uri="{28A0092B-C50C-407E-A947-70E740481C1C}">
                <a14:useLocalDpi xmlns:a14="http://schemas.microsoft.com/office/drawing/2010/main" val="0"/>
              </a:ext>
            </a:extLst>
          </a:blip>
          <a:stretch>
            <a:fillRect/>
          </a:stretch>
        </p:blipFill>
        <p:spPr>
          <a:xfrm>
            <a:off x="5969735" y="2231866"/>
            <a:ext cx="2676525" cy="2676525"/>
          </a:xfrm>
          <a:prstGeom prst="rect">
            <a:avLst/>
          </a:prstGeom>
        </p:spPr>
      </p:pic>
    </p:spTree>
    <p:custDataLst>
      <p:tags r:id="rId1"/>
    </p:custDataLst>
    <p:extLst>
      <p:ext uri="{BB962C8B-B14F-4D97-AF65-F5344CB8AC3E}">
        <p14:creationId xmlns:p14="http://schemas.microsoft.com/office/powerpoint/2010/main" val="16527907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77FC3A-8495-7948-8F8B-EEC2FD7DA555}"/>
              </a:ext>
            </a:extLst>
          </p:cNvPr>
          <p:cNvSpPr txBox="1"/>
          <p:nvPr/>
        </p:nvSpPr>
        <p:spPr>
          <a:xfrm>
            <a:off x="1463040" y="6400800"/>
            <a:ext cx="65" cy="307777"/>
          </a:xfrm>
          <a:prstGeom prst="rect">
            <a:avLst/>
          </a:prstGeom>
          <a:noFill/>
        </p:spPr>
        <p:txBody>
          <a:bodyPr wrap="none" lIns="0" tIns="0" rIns="0" bIns="0" rtlCol="0">
            <a:spAutoFit/>
          </a:bodyPr>
          <a:lstStyle/>
          <a:p>
            <a:pPr algn="l"/>
            <a:endParaRPr lang="en-US" sz="2000" err="1">
              <a:solidFill>
                <a:schemeClr val="tx2"/>
              </a:solidFill>
            </a:endParaRPr>
          </a:p>
        </p:txBody>
      </p:sp>
      <p:sp>
        <p:nvSpPr>
          <p:cNvPr id="11" name="Title 1">
            <a:extLst>
              <a:ext uri="{FF2B5EF4-FFF2-40B4-BE49-F238E27FC236}">
                <a16:creationId xmlns:a16="http://schemas.microsoft.com/office/drawing/2014/main" id="{5523B6C1-D25E-FC41-B531-54DC4DF56F55}"/>
              </a:ext>
            </a:extLst>
          </p:cNvPr>
          <p:cNvSpPr txBox="1">
            <a:spLocks/>
          </p:cNvSpPr>
          <p:nvPr/>
        </p:nvSpPr>
        <p:spPr>
          <a:xfrm>
            <a:off x="606923" y="-46671"/>
            <a:ext cx="5232768" cy="1074562"/>
          </a:xfrm>
          <a:prstGeom prst="rect">
            <a:avLst/>
          </a:prstGeom>
          <a:noFill/>
          <a:ln w="12700">
            <a:noFill/>
            <a:miter lim="800000"/>
            <a:headEnd/>
            <a:tailEnd/>
          </a:ln>
        </p:spPr>
        <p:txBody>
          <a:bodyPr vert="horz" wrap="square" lIns="0" tIns="0" rIns="0" bIns="0" numCol="1" rtlCol="0" anchor="b" anchorCtr="0" compatLnSpc="1">
            <a:prstTxWarp prst="textNoShape">
              <a:avLst/>
            </a:prstTxWarp>
            <a:noAutofit/>
          </a:bodyPr>
          <a:lstStyle>
            <a:lvl1pPr marL="0" indent="0" algn="l" defTabSz="914400" rtl="0" eaLnBrk="0" fontAlgn="base" latinLnBrk="0"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r>
              <a:rPr lang="en-US">
                <a:solidFill>
                  <a:schemeClr val="accent1"/>
                </a:solidFill>
                <a:latin typeface="Arial"/>
                <a:cs typeface="Arial"/>
              </a:rPr>
              <a:t>Competition</a:t>
            </a:r>
            <a:r>
              <a:rPr lang="en-US">
                <a:latin typeface="Arial"/>
                <a:cs typeface="Arial"/>
              </a:rPr>
              <a:t> </a:t>
            </a:r>
          </a:p>
        </p:txBody>
      </p:sp>
      <p:graphicFrame>
        <p:nvGraphicFramePr>
          <p:cNvPr id="19" name="Table 18">
            <a:extLst>
              <a:ext uri="{FF2B5EF4-FFF2-40B4-BE49-F238E27FC236}">
                <a16:creationId xmlns:a16="http://schemas.microsoft.com/office/drawing/2014/main" id="{2E84A0CC-AB4C-F44D-9F09-9776782C1F32}"/>
              </a:ext>
            </a:extLst>
          </p:cNvPr>
          <p:cNvGraphicFramePr>
            <a:graphicFrameLocks noGrp="1"/>
          </p:cNvGraphicFramePr>
          <p:nvPr>
            <p:extLst>
              <p:ext uri="{D42A27DB-BD31-4B8C-83A1-F6EECF244321}">
                <p14:modId xmlns:p14="http://schemas.microsoft.com/office/powerpoint/2010/main" val="2095450439"/>
              </p:ext>
            </p:extLst>
          </p:nvPr>
        </p:nvGraphicFramePr>
        <p:xfrm>
          <a:off x="606923" y="1110607"/>
          <a:ext cx="11039638" cy="5011117"/>
        </p:xfrm>
        <a:graphic>
          <a:graphicData uri="http://schemas.openxmlformats.org/drawingml/2006/table">
            <a:tbl>
              <a:tblPr firstRow="1" bandRow="1">
                <a:tableStyleId>{FABFCF23-3B69-468F-B69F-88F6DE6A72F2}</a:tableStyleId>
              </a:tblPr>
              <a:tblGrid>
                <a:gridCol w="2234903">
                  <a:extLst>
                    <a:ext uri="{9D8B030D-6E8A-4147-A177-3AD203B41FA5}">
                      <a16:colId xmlns:a16="http://schemas.microsoft.com/office/drawing/2014/main" val="2514589210"/>
                    </a:ext>
                  </a:extLst>
                </a:gridCol>
                <a:gridCol w="1945904">
                  <a:extLst>
                    <a:ext uri="{9D8B030D-6E8A-4147-A177-3AD203B41FA5}">
                      <a16:colId xmlns:a16="http://schemas.microsoft.com/office/drawing/2014/main" val="3490532409"/>
                    </a:ext>
                  </a:extLst>
                </a:gridCol>
                <a:gridCol w="1888169">
                  <a:extLst>
                    <a:ext uri="{9D8B030D-6E8A-4147-A177-3AD203B41FA5}">
                      <a16:colId xmlns:a16="http://schemas.microsoft.com/office/drawing/2014/main" val="445840349"/>
                    </a:ext>
                  </a:extLst>
                </a:gridCol>
                <a:gridCol w="1692742">
                  <a:extLst>
                    <a:ext uri="{9D8B030D-6E8A-4147-A177-3AD203B41FA5}">
                      <a16:colId xmlns:a16="http://schemas.microsoft.com/office/drawing/2014/main" val="4226822545"/>
                    </a:ext>
                  </a:extLst>
                </a:gridCol>
                <a:gridCol w="1702460">
                  <a:extLst>
                    <a:ext uri="{9D8B030D-6E8A-4147-A177-3AD203B41FA5}">
                      <a16:colId xmlns:a16="http://schemas.microsoft.com/office/drawing/2014/main" val="986959337"/>
                    </a:ext>
                  </a:extLst>
                </a:gridCol>
                <a:gridCol w="1575460">
                  <a:extLst>
                    <a:ext uri="{9D8B030D-6E8A-4147-A177-3AD203B41FA5}">
                      <a16:colId xmlns:a16="http://schemas.microsoft.com/office/drawing/2014/main" val="1621534972"/>
                    </a:ext>
                  </a:extLst>
                </a:gridCol>
              </a:tblGrid>
              <a:tr h="920718">
                <a:tc>
                  <a:txBody>
                    <a:bodyPr/>
                    <a:lstStyle/>
                    <a:p>
                      <a:pPr fontAlgn="base"/>
                      <a:r>
                        <a:rPr lang="en-US" sz="3600">
                          <a:effectLst/>
                          <a:latin typeface="Arial"/>
                          <a:cs typeface="Arial"/>
                        </a:rPr>
                        <a:t>Benefits​</a:t>
                      </a:r>
                      <a:endParaRPr lang="en-US" sz="4400" b="1">
                        <a:solidFill>
                          <a:srgbClr val="FFFFFF"/>
                        </a:solidFill>
                        <a:effectLst/>
                        <a:latin typeface="Arial"/>
                        <a:cs typeface="Arial"/>
                      </a:endParaRPr>
                    </a:p>
                  </a:txBody>
                  <a:tcPr anchor="ctr">
                    <a:solidFill>
                      <a:schemeClr val="accent1">
                        <a:lumMod val="75000"/>
                      </a:schemeClr>
                    </a:solidFill>
                  </a:tcPr>
                </a:tc>
                <a:tc>
                  <a:txBody>
                    <a:bodyPr/>
                    <a:lstStyle/>
                    <a:p>
                      <a:pPr algn="ctr" fontAlgn="base"/>
                      <a:r>
                        <a:rPr lang="en-US" sz="1500">
                          <a:effectLst/>
                          <a:latin typeface="Arial"/>
                          <a:cs typeface="Arial"/>
                        </a:rPr>
                        <a:t>Our Solution​</a:t>
                      </a:r>
                    </a:p>
                    <a:p>
                      <a:pPr lvl="0" algn="ctr">
                        <a:buNone/>
                      </a:pPr>
                      <a:r>
                        <a:rPr lang="en-US" sz="1500">
                          <a:effectLst/>
                          <a:latin typeface="Arial"/>
                          <a:cs typeface="Arial"/>
                        </a:rPr>
                        <a:t>Vax Pass</a:t>
                      </a:r>
                    </a:p>
                  </a:txBody>
                  <a:tcPr anchor="ctr">
                    <a:solidFill>
                      <a:schemeClr val="accent1">
                        <a:lumMod val="75000"/>
                      </a:schemeClr>
                    </a:solidFill>
                  </a:tcPr>
                </a:tc>
                <a:tc>
                  <a:txBody>
                    <a:bodyPr/>
                    <a:lstStyle/>
                    <a:p>
                      <a:pPr lvl="0" algn="ctr">
                        <a:buNone/>
                      </a:pPr>
                      <a:r>
                        <a:rPr lang="en-US" sz="1500">
                          <a:effectLst/>
                          <a:latin typeface="Arial"/>
                          <a:cs typeface="Arial"/>
                        </a:rPr>
                        <a:t>European Union</a:t>
                      </a:r>
                    </a:p>
                    <a:p>
                      <a:pPr lvl="0" algn="ctr">
                        <a:buNone/>
                      </a:pPr>
                      <a:r>
                        <a:rPr lang="en-US" sz="1500">
                          <a:effectLst/>
                          <a:latin typeface="Arial"/>
                          <a:cs typeface="Arial"/>
                        </a:rPr>
                        <a:t>Green Certificate</a:t>
                      </a:r>
                    </a:p>
                  </a:txBody>
                  <a:tcPr anchor="ctr">
                    <a:solidFill>
                      <a:schemeClr val="accent1">
                        <a:lumMod val="75000"/>
                      </a:schemeClr>
                    </a:solidFill>
                  </a:tcPr>
                </a:tc>
                <a:tc>
                  <a:txBody>
                    <a:bodyPr/>
                    <a:lstStyle/>
                    <a:p>
                      <a:pPr lvl="0" algn="ctr">
                        <a:buNone/>
                      </a:pPr>
                      <a:r>
                        <a:rPr lang="en-US" sz="1500">
                          <a:effectLst/>
                          <a:latin typeface="Arial"/>
                          <a:cs typeface="Arial"/>
                        </a:rPr>
                        <a:t>China</a:t>
                      </a:r>
                      <a:endParaRPr lang="en-US">
                        <a:latin typeface="Arial"/>
                        <a:cs typeface="Arial"/>
                      </a:endParaRPr>
                    </a:p>
                    <a:p>
                      <a:pPr lvl="0" algn="ctr">
                        <a:buNone/>
                      </a:pPr>
                      <a:r>
                        <a:rPr lang="en-US" sz="1500">
                          <a:effectLst/>
                          <a:latin typeface="Arial"/>
                          <a:cs typeface="Arial"/>
                        </a:rPr>
                        <a:t>Vaccine Passport</a:t>
                      </a:r>
                      <a:endParaRPr lang="en-US">
                        <a:latin typeface="Arial"/>
                        <a:cs typeface="Arial"/>
                      </a:endParaRPr>
                    </a:p>
                  </a:txBody>
                  <a:tcPr anchor="ctr">
                    <a:solidFill>
                      <a:schemeClr val="accent1">
                        <a:lumMod val="75000"/>
                      </a:schemeClr>
                    </a:solidFill>
                  </a:tcPr>
                </a:tc>
                <a:tc>
                  <a:txBody>
                    <a:bodyPr/>
                    <a:lstStyle/>
                    <a:p>
                      <a:pPr lvl="0" algn="ctr">
                        <a:buNone/>
                      </a:pPr>
                      <a:r>
                        <a:rPr lang="en-US" sz="1500">
                          <a:effectLst/>
                          <a:latin typeface="Arial"/>
                          <a:cs typeface="Arial"/>
                        </a:rPr>
                        <a:t>New York</a:t>
                      </a:r>
                    </a:p>
                    <a:p>
                      <a:pPr lvl="0" algn="ctr">
                        <a:buNone/>
                      </a:pPr>
                      <a:r>
                        <a:rPr lang="en-US" sz="1500">
                          <a:effectLst/>
                          <a:latin typeface="Arial"/>
                          <a:cs typeface="Arial"/>
                        </a:rPr>
                        <a:t>Excelsior Pass</a:t>
                      </a:r>
                    </a:p>
                  </a:txBody>
                  <a:tcPr anchor="ctr">
                    <a:solidFill>
                      <a:schemeClr val="accent1">
                        <a:lumMod val="75000"/>
                      </a:schemeClr>
                    </a:solidFill>
                  </a:tcPr>
                </a:tc>
                <a:tc>
                  <a:txBody>
                    <a:bodyPr/>
                    <a:lstStyle/>
                    <a:p>
                      <a:pPr lvl="0" algn="ctr">
                        <a:buNone/>
                      </a:pPr>
                      <a:r>
                        <a:rPr lang="en-US" sz="1500">
                          <a:effectLst/>
                          <a:latin typeface="Arial"/>
                          <a:cs typeface="Arial"/>
                        </a:rPr>
                        <a:t>Hawaii  </a:t>
                      </a:r>
                      <a:endParaRPr lang="en-US">
                        <a:latin typeface="Arial" panose="020B0604020202020204" pitchFamily="34" charset="0"/>
                        <a:cs typeface="Arial" panose="020B0604020202020204" pitchFamily="34" charset="0"/>
                      </a:endParaRPr>
                    </a:p>
                    <a:p>
                      <a:pPr lvl="0" algn="ctr">
                        <a:buNone/>
                      </a:pPr>
                      <a:r>
                        <a:rPr lang="en-US" sz="1500">
                          <a:effectLst/>
                          <a:latin typeface="Arial"/>
                          <a:cs typeface="Arial"/>
                        </a:rPr>
                        <a:t>Safe Travels</a:t>
                      </a:r>
                      <a:endParaRPr lang="en-US">
                        <a:latin typeface="Arial"/>
                        <a:cs typeface="Arial"/>
                      </a:endParaRPr>
                    </a:p>
                  </a:txBody>
                  <a:tcPr anchor="ctr">
                    <a:solidFill>
                      <a:schemeClr val="accent1">
                        <a:lumMod val="75000"/>
                      </a:schemeClr>
                    </a:solidFill>
                  </a:tcPr>
                </a:tc>
                <a:extLst>
                  <a:ext uri="{0D108BD9-81ED-4DB2-BD59-A6C34878D82A}">
                    <a16:rowId xmlns:a16="http://schemas.microsoft.com/office/drawing/2014/main" val="2580630559"/>
                  </a:ext>
                </a:extLst>
              </a:tr>
              <a:tr h="815061">
                <a:tc>
                  <a:txBody>
                    <a:bodyPr/>
                    <a:lstStyle/>
                    <a:p>
                      <a:pPr algn="ctr" fontAlgn="base"/>
                      <a:r>
                        <a:rPr lang="en-US" sz="2000" b="1">
                          <a:effectLst/>
                          <a:latin typeface="Arial"/>
                          <a:cs typeface="Arial"/>
                        </a:rPr>
                        <a:t>Intuitive Design​</a:t>
                      </a:r>
                      <a:endParaRPr lang="en-US" b="1">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extLst>
                  <a:ext uri="{0D108BD9-81ED-4DB2-BD59-A6C34878D82A}">
                    <a16:rowId xmlns:a16="http://schemas.microsoft.com/office/drawing/2014/main" val="3563330565"/>
                  </a:ext>
                </a:extLst>
              </a:tr>
              <a:tr h="815061">
                <a:tc>
                  <a:txBody>
                    <a:bodyPr/>
                    <a:lstStyle/>
                    <a:p>
                      <a:pPr algn="ctr" fontAlgn="base"/>
                      <a:r>
                        <a:rPr lang="en-US" sz="2000" b="1">
                          <a:effectLst/>
                          <a:latin typeface="Arial"/>
                          <a:cs typeface="Arial"/>
                        </a:rPr>
                        <a:t>Pediatric Focus</a:t>
                      </a:r>
                      <a:endParaRPr lang="en-US" b="1">
                        <a:solidFill>
                          <a:srgbClr val="212121"/>
                        </a:solidFill>
                        <a:effectLst/>
                        <a:latin typeface="Arial"/>
                        <a:cs typeface="Arial"/>
                      </a:endParaRPr>
                    </a:p>
                  </a:txBody>
                  <a:tcPr anchor="ctr"/>
                </a:tc>
                <a:tc>
                  <a:txBody>
                    <a:bodyPr/>
                    <a:lstStyle/>
                    <a:p>
                      <a:pPr algn="ctr" fontAlgn="auto"/>
                      <a:endParaRPr lang="en-US" sz="2000">
                        <a:effectLst/>
                        <a:latin typeface="Arial"/>
                        <a:cs typeface="Arial"/>
                      </a:endParaRPr>
                    </a:p>
                  </a:txBody>
                  <a:tcPr anchor="ctr"/>
                </a:tc>
                <a:tc>
                  <a:txBody>
                    <a:bodyPr/>
                    <a:lstStyle/>
                    <a:p>
                      <a:pPr algn="ctr" fontAlgn="auto"/>
                      <a:endParaRPr lang="en-US" sz="2000">
                        <a:effectLst/>
                        <a:latin typeface="Arial"/>
                        <a:cs typeface="Arial"/>
                      </a:endParaRPr>
                    </a:p>
                  </a:txBody>
                  <a:tcPr anchor="ctr"/>
                </a:tc>
                <a:tc>
                  <a:txBody>
                    <a:bodyPr/>
                    <a:lstStyle/>
                    <a:p>
                      <a:pPr algn="ctr" fontAlgn="auto"/>
                      <a:endParaRPr lang="en-US" sz="2000">
                        <a:effectLst/>
                        <a:latin typeface="Arial"/>
                        <a:cs typeface="Arial"/>
                      </a:endParaRPr>
                    </a:p>
                  </a:txBody>
                  <a:tcPr anchor="ctr"/>
                </a:tc>
                <a:tc>
                  <a:txBody>
                    <a:bodyPr/>
                    <a:lstStyle/>
                    <a:p>
                      <a:pPr algn="ctr" fontAlgn="auto"/>
                      <a:endParaRPr lang="en-US" sz="2000">
                        <a:effectLst/>
                        <a:latin typeface="Arial"/>
                        <a:cs typeface="Arial"/>
                      </a:endParaRPr>
                    </a:p>
                  </a:txBody>
                  <a:tcPr anchor="ctr"/>
                </a:tc>
                <a:tc>
                  <a:txBody>
                    <a:bodyPr/>
                    <a:lstStyle/>
                    <a:p>
                      <a:pPr algn="ctr" fontAlgn="auto"/>
                      <a:endParaRPr lang="en-US" sz="2000">
                        <a:effectLst/>
                        <a:latin typeface="Arial"/>
                        <a:cs typeface="Arial"/>
                      </a:endParaRPr>
                    </a:p>
                  </a:txBody>
                  <a:tcPr anchor="ctr"/>
                </a:tc>
                <a:extLst>
                  <a:ext uri="{0D108BD9-81ED-4DB2-BD59-A6C34878D82A}">
                    <a16:rowId xmlns:a16="http://schemas.microsoft.com/office/drawing/2014/main" val="3024629851"/>
                  </a:ext>
                </a:extLst>
              </a:tr>
              <a:tr h="815061">
                <a:tc>
                  <a:txBody>
                    <a:bodyPr/>
                    <a:lstStyle/>
                    <a:p>
                      <a:pPr algn="ctr" fontAlgn="base"/>
                      <a:r>
                        <a:rPr lang="en-US" sz="2000" b="1">
                          <a:effectLst/>
                          <a:latin typeface="Arial"/>
                          <a:cs typeface="Arial"/>
                        </a:rPr>
                        <a:t>Performance​</a:t>
                      </a:r>
                      <a:endParaRPr lang="en-US" b="1">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extLst>
                  <a:ext uri="{0D108BD9-81ED-4DB2-BD59-A6C34878D82A}">
                    <a16:rowId xmlns:a16="http://schemas.microsoft.com/office/drawing/2014/main" val="2766481798"/>
                  </a:ext>
                </a:extLst>
              </a:tr>
              <a:tr h="815061">
                <a:tc>
                  <a:txBody>
                    <a:bodyPr/>
                    <a:lstStyle/>
                    <a:p>
                      <a:pPr algn="ctr" fontAlgn="base"/>
                      <a:r>
                        <a:rPr lang="en-US" sz="2000" b="1">
                          <a:effectLst/>
                          <a:latin typeface="Arial"/>
                          <a:cs typeface="Arial"/>
                        </a:rPr>
                        <a:t>Quality​</a:t>
                      </a:r>
                      <a:endParaRPr lang="en-US" b="1">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tc>
                  <a:txBody>
                    <a:bodyPr/>
                    <a:lstStyle/>
                    <a:p>
                      <a:pPr algn="ctr" fontAlgn="auto"/>
                      <a:r>
                        <a:rPr lang="en-US" sz="2000">
                          <a:effectLst/>
                          <a:latin typeface="Arial"/>
                          <a:cs typeface="Arial"/>
                        </a:rPr>
                        <a:t>​</a:t>
                      </a:r>
                      <a:endParaRPr lang="en-US" sz="2000">
                        <a:solidFill>
                          <a:srgbClr val="212121"/>
                        </a:solidFill>
                        <a:effectLst/>
                        <a:latin typeface="Arial"/>
                        <a:cs typeface="Arial"/>
                      </a:endParaRPr>
                    </a:p>
                  </a:txBody>
                  <a:tcPr anchor="ctr"/>
                </a:tc>
                <a:extLst>
                  <a:ext uri="{0D108BD9-81ED-4DB2-BD59-A6C34878D82A}">
                    <a16:rowId xmlns:a16="http://schemas.microsoft.com/office/drawing/2014/main" val="796346874"/>
                  </a:ext>
                </a:extLst>
              </a:tr>
              <a:tr h="830155">
                <a:tc>
                  <a:txBody>
                    <a:bodyPr/>
                    <a:lstStyle/>
                    <a:p>
                      <a:pPr algn="ctr" fontAlgn="base"/>
                      <a:r>
                        <a:rPr lang="en-US" sz="2000" b="1">
                          <a:effectLst/>
                          <a:latin typeface="Arial"/>
                          <a:cs typeface="Arial"/>
                        </a:rPr>
                        <a:t>Overall Assessment​</a:t>
                      </a:r>
                      <a:endParaRPr lang="en-US" b="1">
                        <a:solidFill>
                          <a:srgbClr val="212121"/>
                        </a:solidFill>
                        <a:effectLst/>
                        <a:latin typeface="Arial"/>
                        <a:cs typeface="Arial"/>
                      </a:endParaRPr>
                    </a:p>
                  </a:txBody>
                  <a:tcPr anchor="ctr"/>
                </a:tc>
                <a:tc>
                  <a:txBody>
                    <a:bodyPr/>
                    <a:lstStyle/>
                    <a:p>
                      <a:pPr algn="ctr" fontAlgn="base"/>
                      <a:r>
                        <a:rPr lang="en-US" sz="2000">
                          <a:effectLst/>
                          <a:latin typeface="Arial"/>
                          <a:cs typeface="Arial"/>
                        </a:rPr>
                        <a:t>4</a:t>
                      </a:r>
                    </a:p>
                  </a:txBody>
                  <a:tcPr anchor="ctr"/>
                </a:tc>
                <a:tc>
                  <a:txBody>
                    <a:bodyPr/>
                    <a:lstStyle/>
                    <a:p>
                      <a:pPr algn="ctr" fontAlgn="base"/>
                      <a:r>
                        <a:rPr lang="en-US" sz="2000">
                          <a:effectLst/>
                          <a:latin typeface="Arial"/>
                          <a:cs typeface="Arial"/>
                        </a:rPr>
                        <a:t>3​</a:t>
                      </a:r>
                      <a:endParaRPr lang="en-US">
                        <a:solidFill>
                          <a:srgbClr val="212121"/>
                        </a:solidFill>
                        <a:effectLst/>
                        <a:latin typeface="Arial"/>
                        <a:cs typeface="Arial"/>
                      </a:endParaRPr>
                    </a:p>
                  </a:txBody>
                  <a:tcPr anchor="ctr"/>
                </a:tc>
                <a:tc>
                  <a:txBody>
                    <a:bodyPr/>
                    <a:lstStyle/>
                    <a:p>
                      <a:pPr algn="ctr" fontAlgn="base"/>
                      <a:r>
                        <a:rPr lang="en-US" sz="2000">
                          <a:effectLst/>
                          <a:latin typeface="Arial"/>
                          <a:cs typeface="Arial"/>
                        </a:rPr>
                        <a:t>2​</a:t>
                      </a:r>
                      <a:endParaRPr lang="en-US">
                        <a:solidFill>
                          <a:srgbClr val="212121"/>
                        </a:solidFill>
                        <a:effectLst/>
                        <a:latin typeface="Arial"/>
                        <a:cs typeface="Arial"/>
                      </a:endParaRPr>
                    </a:p>
                  </a:txBody>
                  <a:tcPr anchor="ctr"/>
                </a:tc>
                <a:tc>
                  <a:txBody>
                    <a:bodyPr/>
                    <a:lstStyle/>
                    <a:p>
                      <a:pPr algn="ctr" fontAlgn="base"/>
                      <a:r>
                        <a:rPr lang="en-US" sz="2000">
                          <a:effectLst/>
                          <a:latin typeface="Arial"/>
                          <a:cs typeface="Arial"/>
                        </a:rPr>
                        <a:t>2​</a:t>
                      </a:r>
                      <a:endParaRPr lang="en-US">
                        <a:solidFill>
                          <a:srgbClr val="212121"/>
                        </a:solidFill>
                        <a:effectLst/>
                        <a:latin typeface="Arial"/>
                        <a:cs typeface="Arial"/>
                      </a:endParaRPr>
                    </a:p>
                  </a:txBody>
                  <a:tcPr anchor="ctr"/>
                </a:tc>
                <a:tc>
                  <a:txBody>
                    <a:bodyPr/>
                    <a:lstStyle/>
                    <a:p>
                      <a:pPr algn="ctr" fontAlgn="base"/>
                      <a:r>
                        <a:rPr lang="en-US" sz="2000">
                          <a:effectLst/>
                          <a:latin typeface="Arial"/>
                          <a:cs typeface="Arial"/>
                        </a:rPr>
                        <a:t>1​</a:t>
                      </a:r>
                      <a:endParaRPr lang="en-US">
                        <a:solidFill>
                          <a:srgbClr val="212121"/>
                        </a:solidFill>
                        <a:effectLst/>
                        <a:latin typeface="Arial"/>
                        <a:cs typeface="Arial"/>
                      </a:endParaRPr>
                    </a:p>
                  </a:txBody>
                  <a:tcPr anchor="ctr"/>
                </a:tc>
                <a:extLst>
                  <a:ext uri="{0D108BD9-81ED-4DB2-BD59-A6C34878D82A}">
                    <a16:rowId xmlns:a16="http://schemas.microsoft.com/office/drawing/2014/main" val="4112973046"/>
                  </a:ext>
                </a:extLst>
              </a:tr>
            </a:tbl>
          </a:graphicData>
        </a:graphic>
      </p:graphicFrame>
      <p:sp>
        <p:nvSpPr>
          <p:cNvPr id="20" name="Oval 19">
            <a:extLst>
              <a:ext uri="{FF2B5EF4-FFF2-40B4-BE49-F238E27FC236}">
                <a16:creationId xmlns:a16="http://schemas.microsoft.com/office/drawing/2014/main" id="{2359B477-2560-E94E-980A-01B62806658E}"/>
              </a:ext>
            </a:extLst>
          </p:cNvPr>
          <p:cNvSpPr/>
          <p:nvPr/>
        </p:nvSpPr>
        <p:spPr>
          <a:xfrm>
            <a:off x="3649478" y="2290348"/>
            <a:ext cx="289035" cy="2627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BD4035E-32B0-5A44-90C0-48D1311EDEA5}"/>
              </a:ext>
            </a:extLst>
          </p:cNvPr>
          <p:cNvSpPr/>
          <p:nvPr/>
        </p:nvSpPr>
        <p:spPr>
          <a:xfrm>
            <a:off x="3649478" y="3919451"/>
            <a:ext cx="289035" cy="2627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799A36-9BA8-4F4C-A1C7-7370128FA7CC}"/>
              </a:ext>
            </a:extLst>
          </p:cNvPr>
          <p:cNvSpPr/>
          <p:nvPr/>
        </p:nvSpPr>
        <p:spPr>
          <a:xfrm>
            <a:off x="3649478" y="4812830"/>
            <a:ext cx="289035" cy="2627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3D735D9-A71A-9E45-A246-C844F76CF69D}"/>
              </a:ext>
            </a:extLst>
          </p:cNvPr>
          <p:cNvSpPr/>
          <p:nvPr/>
        </p:nvSpPr>
        <p:spPr>
          <a:xfrm>
            <a:off x="5580753" y="4812830"/>
            <a:ext cx="289035" cy="2627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0BFF27B-E5E5-1843-9BA5-02EA723C763F}"/>
              </a:ext>
            </a:extLst>
          </p:cNvPr>
          <p:cNvSpPr/>
          <p:nvPr/>
        </p:nvSpPr>
        <p:spPr>
          <a:xfrm>
            <a:off x="5580753" y="3919450"/>
            <a:ext cx="289035" cy="26275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54190E8-BD3A-BA4A-A299-F737E3B66707}"/>
              </a:ext>
            </a:extLst>
          </p:cNvPr>
          <p:cNvSpPr/>
          <p:nvPr/>
        </p:nvSpPr>
        <p:spPr>
          <a:xfrm>
            <a:off x="7314959" y="3919450"/>
            <a:ext cx="289035" cy="2627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8BFA26-7CC4-144E-A6BE-0040A47AD498}"/>
              </a:ext>
            </a:extLst>
          </p:cNvPr>
          <p:cNvSpPr/>
          <p:nvPr/>
        </p:nvSpPr>
        <p:spPr>
          <a:xfrm>
            <a:off x="8904649" y="2290346"/>
            <a:ext cx="289035" cy="26275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0" descr="A picture containing shape&#10;&#10;Description automatically generated">
            <a:extLst>
              <a:ext uri="{FF2B5EF4-FFF2-40B4-BE49-F238E27FC236}">
                <a16:creationId xmlns:a16="http://schemas.microsoft.com/office/drawing/2014/main" id="{254380B2-021A-174E-84FA-B945BE571BE7}"/>
              </a:ext>
            </a:extLst>
          </p:cNvPr>
          <p:cNvPicPr>
            <a:picLocks noChangeAspect="1"/>
          </p:cNvPicPr>
          <p:nvPr/>
        </p:nvPicPr>
        <p:blipFill>
          <a:blip r:embed="rId4"/>
          <a:stretch>
            <a:fillRect/>
          </a:stretch>
        </p:blipFill>
        <p:spPr>
          <a:xfrm>
            <a:off x="6710858" y="56397"/>
            <a:ext cx="1575280" cy="1054210"/>
          </a:xfrm>
          <a:prstGeom prst="rect">
            <a:avLst/>
          </a:prstGeom>
        </p:spPr>
      </p:pic>
      <p:sp>
        <p:nvSpPr>
          <p:cNvPr id="3" name="Title 1">
            <a:extLst>
              <a:ext uri="{FF2B5EF4-FFF2-40B4-BE49-F238E27FC236}">
                <a16:creationId xmlns:a16="http://schemas.microsoft.com/office/drawing/2014/main" id="{ABC7C8EA-83D9-4731-A058-3C024E25E3F2}"/>
              </a:ext>
            </a:extLst>
          </p:cNvPr>
          <p:cNvSpPr txBox="1">
            <a:spLocks/>
          </p:cNvSpPr>
          <p:nvPr/>
        </p:nvSpPr>
        <p:spPr>
          <a:xfrm>
            <a:off x="10237210" y="6447827"/>
            <a:ext cx="1580237" cy="3483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a:solidFill>
                  <a:schemeClr val="accent4"/>
                </a:solidFill>
                <a:latin typeface="Arial"/>
                <a:cs typeface="Arial"/>
              </a:rPr>
              <a:t>TEAM 1.04</a:t>
            </a:r>
          </a:p>
        </p:txBody>
      </p:sp>
      <p:pic>
        <p:nvPicPr>
          <p:cNvPr id="2050" name="Picture 2" descr="The Official Website of New York State">
            <a:extLst>
              <a:ext uri="{FF2B5EF4-FFF2-40B4-BE49-F238E27FC236}">
                <a16:creationId xmlns:a16="http://schemas.microsoft.com/office/drawing/2014/main" id="{40066708-525E-574A-A50B-9381D4CB1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913" y="56397"/>
            <a:ext cx="1682223" cy="9841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uropean Union | Definition, Purpose, History, &amp; Members | Britannica">
            <a:extLst>
              <a:ext uri="{FF2B5EF4-FFF2-40B4-BE49-F238E27FC236}">
                <a16:creationId xmlns:a16="http://schemas.microsoft.com/office/drawing/2014/main" id="{A4A2B2F0-E49F-1A4F-B0F0-576803960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5854" y="41703"/>
            <a:ext cx="1584319" cy="1056213"/>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1FD499CE-A247-4F8E-87B9-E4238A1213DF}"/>
              </a:ext>
            </a:extLst>
          </p:cNvPr>
          <p:cNvSpPr/>
          <p:nvPr/>
        </p:nvSpPr>
        <p:spPr>
          <a:xfrm>
            <a:off x="3649477" y="3105789"/>
            <a:ext cx="289035" cy="26275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ceramic ware, porcelain&#10;&#10;Description automatically generated">
            <a:extLst>
              <a:ext uri="{FF2B5EF4-FFF2-40B4-BE49-F238E27FC236}">
                <a16:creationId xmlns:a16="http://schemas.microsoft.com/office/drawing/2014/main" id="{4E355F0A-10E6-4BFD-8263-164FBA43E6E8}"/>
              </a:ext>
            </a:extLst>
          </p:cNvPr>
          <p:cNvPicPr>
            <a:picLocks noChangeAspect="1"/>
          </p:cNvPicPr>
          <p:nvPr/>
        </p:nvPicPr>
        <p:blipFill>
          <a:blip r:embed="rId7"/>
          <a:stretch>
            <a:fillRect/>
          </a:stretch>
        </p:blipFill>
        <p:spPr>
          <a:xfrm>
            <a:off x="10303790" y="3875"/>
            <a:ext cx="1128794" cy="1077133"/>
          </a:xfrm>
          <a:prstGeom prst="rect">
            <a:avLst/>
          </a:prstGeom>
        </p:spPr>
      </p:pic>
    </p:spTree>
    <p:custDataLst>
      <p:tags r:id="rId1"/>
    </p:custDataLst>
    <p:extLst>
      <p:ext uri="{BB962C8B-B14F-4D97-AF65-F5344CB8AC3E}">
        <p14:creationId xmlns:p14="http://schemas.microsoft.com/office/powerpoint/2010/main" val="158008525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159CAA"/>
      </a:accent1>
      <a:accent2>
        <a:srgbClr val="ED7D31"/>
      </a:accent2>
      <a:accent3>
        <a:srgbClr val="3F7CCE"/>
      </a:accent3>
      <a:accent4>
        <a:srgbClr val="C80816"/>
      </a:accent4>
      <a:accent5>
        <a:srgbClr val="3597A8"/>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0A8769-F9EC-413A-A90C-BC311F24E741}">
  <ds:schemaRefs>
    <ds:schemaRef ds:uri="c9eb48b0-55c0-4136-9a14-95a4b93c410d"/>
    <ds:schemaRef ds:uri="cd127e96-09a0-4747-8627-828af7202a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F098AEA3-06B2-463F-9C98-0DAF3AFAFC70}">
  <ds:schemaRefs>
    <ds:schemaRef ds:uri="http://schemas.microsoft.com/office/2006/metadata/properties"/>
    <ds:schemaRef ds:uri="http://schemas.microsoft.com/office/infopath/2007/PartnerControls"/>
    <ds:schemaRef ds:uri="http://www.w3.org/2000/xmlns/"/>
  </ds:schemaRefs>
</ds:datastoreItem>
</file>

<file path=customXml/itemProps3.xml><?xml version="1.0" encoding="utf-8"?>
<ds:datastoreItem xmlns:ds="http://schemas.openxmlformats.org/officeDocument/2006/customXml" ds:itemID="{583F6D97-AA0F-4D6C-B00A-C76AF2879B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VAX Pass </vt:lpstr>
      <vt:lpstr>VAX Pass</vt:lpstr>
      <vt:lpstr>Market</vt:lpstr>
      <vt:lpstr>Scalability </vt:lpstr>
      <vt:lpstr>PowerPoint Presentation</vt:lpstr>
      <vt:lpstr>Impact</vt:lpstr>
      <vt:lpstr>PowerPoint Presentation</vt:lpstr>
      <vt:lpstr>Q&amp;A?</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1.04</dc:title>
  <dc:creator>Pan, Johnny [SLCUS]</dc:creator>
  <cp:revision>1</cp:revision>
  <dcterms:created xsi:type="dcterms:W3CDTF">2021-05-15T00:29:52Z</dcterms:created>
  <dcterms:modified xsi:type="dcterms:W3CDTF">2021-05-16T16:05:22Z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0x010100300169298A3BE84CB4D0CA0E22B29DCD</vt:lpwstr>
  </property>
</Properties>
</file>